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18288000" cy="10287000"/>
  <p:notesSz cx="6858000" cy="9144000"/>
  <p:embeddedFontLst>
    <p:embeddedFont>
      <p:font typeface="Aileron Regular" panose="020B0604020202020204" charset="0"/>
      <p:regular r:id="rId25"/>
    </p:embeddedFont>
    <p:embeddedFont>
      <p:font typeface="Arimo Bold" panose="020B0604020202020204" charset="0"/>
      <p:regular r:id="rId26"/>
    </p:embeddedFon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Comfortaa Bold" panose="020B0604020202020204" charset="0"/>
      <p:regular r:id="rId31"/>
    </p:embeddedFont>
    <p:embeddedFont>
      <p:font typeface="HK Grotesk Bold" panose="020B0604020202020204" charset="0"/>
      <p:regular r:id="rId32"/>
    </p:embeddedFont>
    <p:embeddedFont>
      <p:font typeface="HK Grotesk Medium" panose="020B0604020202020204" charset="0"/>
      <p:regular r:id="rId33"/>
    </p:embeddedFont>
    <p:embeddedFont>
      <p:font typeface="Open Sans" panose="020B0606030504020204" pitchFamily="34" charset="0"/>
      <p:regular r:id="rId34"/>
    </p:embeddedFont>
    <p:embeddedFont>
      <p:font typeface="Open Sans Bold" panose="020B0806030504020204" charset="0"/>
      <p:regular r:id="rId35"/>
    </p:embeddedFont>
    <p:embeddedFont>
      <p:font typeface="Open Sans Light" panose="020B0306030504020204" pitchFamily="34" charset="0"/>
      <p:regular r:id="rId36"/>
    </p:embeddedFont>
    <p:embeddedFont>
      <p:font typeface="Ossem Rust" panose="020B0604020202020204" charset="0"/>
      <p:regular r:id="rId37"/>
    </p:embeddedFont>
    <p:embeddedFont>
      <p:font typeface="Tomorrow" panose="020B0604020202020204" charset="0"/>
      <p:regular r:id="rId38"/>
    </p:embeddedFont>
    <p:embeddedFont>
      <p:font typeface="Tomorrow Bold" panose="020B0604020202020204" charset="0"/>
      <p:regular r:id="rId3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4" d="100"/>
          <a:sy n="44" d="100"/>
        </p:scale>
        <p:origin x="138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font" Target="fonts/font15.fntdata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font" Target="fonts/font14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9/7/2021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9/7/2021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7" Type="http://schemas.openxmlformats.org/officeDocument/2006/relationships/image" Target="../media/image42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svg"/><Relationship Id="rId4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26.svg"/><Relationship Id="rId7" Type="http://schemas.openxmlformats.org/officeDocument/2006/relationships/image" Target="../media/image4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11" Type="http://schemas.openxmlformats.org/officeDocument/2006/relationships/image" Target="../media/image50.svg"/><Relationship Id="rId5" Type="http://schemas.openxmlformats.org/officeDocument/2006/relationships/image" Target="../media/image44.sv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7" Type="http://schemas.openxmlformats.org/officeDocument/2006/relationships/image" Target="../media/image54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7" Type="http://schemas.openxmlformats.org/officeDocument/2006/relationships/image" Target="../media/image2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57.svg"/><Relationship Id="rId4" Type="http://schemas.openxmlformats.org/officeDocument/2006/relationships/image" Target="../media/image5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.svg"/><Relationship Id="rId7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2.svg"/><Relationship Id="rId10" Type="http://schemas.openxmlformats.org/officeDocument/2006/relationships/image" Target="../media/image9.png"/><Relationship Id="rId4" Type="http://schemas.openxmlformats.org/officeDocument/2006/relationships/image" Target="../media/image1.png"/><Relationship Id="rId9" Type="http://schemas.openxmlformats.org/officeDocument/2006/relationships/image" Target="../media/image8.jpe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jpeg"/><Relationship Id="rId3" Type="http://schemas.openxmlformats.org/officeDocument/2006/relationships/image" Target="../media/image29.svg"/><Relationship Id="rId7" Type="http://schemas.openxmlformats.org/officeDocument/2006/relationships/image" Target="../media/image5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7" Type="http://schemas.openxmlformats.org/officeDocument/2006/relationships/image" Target="../media/image2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62.svg"/><Relationship Id="rId4" Type="http://schemas.openxmlformats.org/officeDocument/2006/relationships/image" Target="../media/image6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svg"/><Relationship Id="rId3" Type="http://schemas.openxmlformats.org/officeDocument/2006/relationships/image" Target="../media/image4.svg"/><Relationship Id="rId7" Type="http://schemas.openxmlformats.org/officeDocument/2006/relationships/image" Target="../media/image12.svg"/><Relationship Id="rId12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16.svg"/><Relationship Id="rId5" Type="http://schemas.openxmlformats.org/officeDocument/2006/relationships/image" Target="../media/image2.svg"/><Relationship Id="rId15" Type="http://schemas.openxmlformats.org/officeDocument/2006/relationships/image" Target="../media/image20.svg"/><Relationship Id="rId10" Type="http://schemas.openxmlformats.org/officeDocument/2006/relationships/image" Target="../media/image15.png"/><Relationship Id="rId4" Type="http://schemas.openxmlformats.org/officeDocument/2006/relationships/image" Target="../media/image1.png"/><Relationship Id="rId9" Type="http://schemas.openxmlformats.org/officeDocument/2006/relationships/image" Target="../media/image14.svg"/><Relationship Id="rId14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4.svg"/><Relationship Id="rId7" Type="http://schemas.openxmlformats.org/officeDocument/2006/relationships/image" Target="../media/image22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.svg"/><Relationship Id="rId4" Type="http://schemas.openxmlformats.org/officeDocument/2006/relationships/image" Target="../media/image1.png"/><Relationship Id="rId9" Type="http://schemas.openxmlformats.org/officeDocument/2006/relationships/image" Target="../media/image24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svg"/><Relationship Id="rId3" Type="http://schemas.openxmlformats.org/officeDocument/2006/relationships/image" Target="../media/image4.svg"/><Relationship Id="rId7" Type="http://schemas.openxmlformats.org/officeDocument/2006/relationships/image" Target="../media/image24.svg"/><Relationship Id="rId12" Type="http://schemas.openxmlformats.org/officeDocument/2006/relationships/image" Target="../media/image3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11" Type="http://schemas.openxmlformats.org/officeDocument/2006/relationships/image" Target="../media/image34.svg"/><Relationship Id="rId5" Type="http://schemas.openxmlformats.org/officeDocument/2006/relationships/image" Target="../media/image22.svg"/><Relationship Id="rId10" Type="http://schemas.openxmlformats.org/officeDocument/2006/relationships/image" Target="../media/image33.png"/><Relationship Id="rId4" Type="http://schemas.openxmlformats.org/officeDocument/2006/relationships/image" Target="../media/image21.png"/><Relationship Id="rId9" Type="http://schemas.openxmlformats.org/officeDocument/2006/relationships/image" Target="../media/image3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398962" y="7701537"/>
            <a:ext cx="12926401" cy="11242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794"/>
              </a:lnSpc>
            </a:pPr>
            <a:r>
              <a:rPr lang="en-US" sz="7328">
                <a:solidFill>
                  <a:srgbClr val="12666D"/>
                </a:solidFill>
                <a:latin typeface="HK Grotesk Bold"/>
              </a:rPr>
              <a:t>O FUTURO DO TRANSPORTE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5985595" y="1019175"/>
            <a:ext cx="1273705" cy="3902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000"/>
              </a:lnSpc>
            </a:pPr>
            <a:r>
              <a:rPr lang="en-US" sz="2500">
                <a:solidFill>
                  <a:srgbClr val="FFFFFF"/>
                </a:solidFill>
                <a:latin typeface="HK Grotesk Medium"/>
              </a:rPr>
              <a:t>01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5081149" y="1461230"/>
            <a:ext cx="7562028" cy="5582151"/>
            <a:chOff x="0" y="0"/>
            <a:chExt cx="10082704" cy="7442868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0082704" cy="7442868"/>
            </a:xfrm>
            <a:prstGeom prst="rect">
              <a:avLst/>
            </a:prstGeom>
          </p:spPr>
        </p:pic>
        <p:sp>
          <p:nvSpPr>
            <p:cNvPr id="6" name="TextBox 6"/>
            <p:cNvSpPr txBox="1"/>
            <p:nvPr/>
          </p:nvSpPr>
          <p:spPr>
            <a:xfrm>
              <a:off x="2057249" y="3098107"/>
              <a:ext cx="5661276" cy="22578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4283"/>
                </a:lnSpc>
                <a:spcBef>
                  <a:spcPct val="0"/>
                </a:spcBef>
              </a:pPr>
              <a:r>
                <a:rPr lang="en-US" sz="10202">
                  <a:solidFill>
                    <a:srgbClr val="12666D"/>
                  </a:solidFill>
                  <a:latin typeface="Ossem Rust"/>
                </a:rPr>
                <a:t>ORION</a:t>
              </a:r>
            </a:p>
          </p:txBody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3608616" flipH="1" flipV="1">
            <a:off x="-990924" y="-1825854"/>
            <a:ext cx="4508247" cy="4114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3608616" flipH="1" flipV="1">
            <a:off x="15275485" y="7725720"/>
            <a:ext cx="4508247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32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3608616" flipH="1" flipV="1">
            <a:off x="-1834856" y="-2042672"/>
            <a:ext cx="4508247" cy="4114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5604804" flipH="1" flipV="1">
            <a:off x="15415755" y="7874134"/>
            <a:ext cx="4508247" cy="4114800"/>
          </a:xfrm>
          <a:prstGeom prst="rect">
            <a:avLst/>
          </a:prstGeom>
        </p:spPr>
      </p:pic>
      <p:sp>
        <p:nvSpPr>
          <p:cNvPr id="4" name="AutoShape 4"/>
          <p:cNvSpPr/>
          <p:nvPr/>
        </p:nvSpPr>
        <p:spPr>
          <a:xfrm>
            <a:off x="6027820" y="1409472"/>
            <a:ext cx="6665300" cy="0"/>
          </a:xfrm>
          <a:prstGeom prst="line">
            <a:avLst/>
          </a:prstGeom>
          <a:ln w="95250" cap="rnd">
            <a:solidFill>
              <a:srgbClr val="12666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TextBox 5"/>
          <p:cNvSpPr txBox="1"/>
          <p:nvPr/>
        </p:nvSpPr>
        <p:spPr>
          <a:xfrm>
            <a:off x="5692366" y="409347"/>
            <a:ext cx="7366360" cy="1000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26"/>
              </a:lnSpc>
            </a:pPr>
            <a:r>
              <a:rPr lang="en-US" sz="6521">
                <a:solidFill>
                  <a:srgbClr val="F0EEED"/>
                </a:solidFill>
                <a:latin typeface="HK Grotesk Bold"/>
              </a:rPr>
              <a:t>PROTO-PERSONA</a:t>
            </a:r>
          </a:p>
        </p:txBody>
      </p: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680517" y="2993906"/>
            <a:ext cx="3490829" cy="3490829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6351270"/>
            </a:xfrm>
            <a:custGeom>
              <a:avLst/>
              <a:gdLst/>
              <a:ahLst/>
              <a:cxnLst/>
              <a:rect l="l" t="t" r="r" b="b"/>
              <a:pathLst>
                <a:path w="6350000" h="635127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cubicBezTo>
                    <a:pt x="6350000" y="394970"/>
                    <a:pt x="6350000" y="39497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5955030" y="6351270"/>
                  </a:ln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ubicBezTo>
                    <a:pt x="0" y="5955030"/>
                    <a:pt x="0" y="5955030"/>
                    <a:pt x="0" y="5955030"/>
                  </a:cubicBezTo>
                  <a:close/>
                </a:path>
              </a:pathLst>
            </a:custGeom>
            <a:blipFill>
              <a:blip r:embed="rId4"/>
              <a:stretch>
                <a:fillRect l="-49737" b="-20"/>
              </a:stretch>
            </a:blipFill>
          </p:spPr>
        </p:sp>
      </p:grpSp>
      <p:sp>
        <p:nvSpPr>
          <p:cNvPr id="8" name="AutoShape 8"/>
          <p:cNvSpPr/>
          <p:nvPr/>
        </p:nvSpPr>
        <p:spPr>
          <a:xfrm rot="-5400000">
            <a:off x="6574956" y="4851334"/>
            <a:ext cx="4375048" cy="0"/>
          </a:xfrm>
          <a:prstGeom prst="line">
            <a:avLst/>
          </a:prstGeom>
          <a:ln w="66675" cap="rnd">
            <a:solidFill>
              <a:srgbClr val="13666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AutoShape 9"/>
          <p:cNvSpPr/>
          <p:nvPr/>
        </p:nvSpPr>
        <p:spPr>
          <a:xfrm>
            <a:off x="9303561" y="7005521"/>
            <a:ext cx="8366317" cy="0"/>
          </a:xfrm>
          <a:prstGeom prst="line">
            <a:avLst/>
          </a:prstGeom>
          <a:ln w="66675" cap="rnd">
            <a:solidFill>
              <a:srgbClr val="13666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TextBox 10"/>
          <p:cNvSpPr txBox="1"/>
          <p:nvPr/>
        </p:nvSpPr>
        <p:spPr>
          <a:xfrm>
            <a:off x="680517" y="2044510"/>
            <a:ext cx="1933879" cy="596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00"/>
              </a:lnSpc>
            </a:pPr>
            <a:r>
              <a:rPr lang="en-US" sz="3500">
                <a:solidFill>
                  <a:srgbClr val="FFFFFF"/>
                </a:solidFill>
                <a:latin typeface="Tomorrow Bold"/>
              </a:rPr>
              <a:t>Quem?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303561" y="2044510"/>
            <a:ext cx="8366978" cy="1216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900"/>
              </a:lnSpc>
            </a:pPr>
            <a:r>
              <a:rPr lang="en-US" sz="3500">
                <a:solidFill>
                  <a:srgbClr val="FFFFFF"/>
                </a:solidFill>
                <a:latin typeface="Tomorrow Bold"/>
              </a:rPr>
              <a:t>Palavras/frases que definem a persona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487876" y="2927231"/>
            <a:ext cx="3898380" cy="26109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36"/>
              </a:lnSpc>
            </a:pPr>
            <a:r>
              <a:rPr lang="en-US" sz="2954">
                <a:solidFill>
                  <a:srgbClr val="FFFFFF"/>
                </a:solidFill>
                <a:latin typeface="Tomorrow"/>
              </a:rPr>
              <a:t>Carlos </a:t>
            </a:r>
          </a:p>
          <a:p>
            <a:pPr algn="ctr">
              <a:lnSpc>
                <a:spcPts val="4136"/>
              </a:lnSpc>
            </a:pPr>
            <a:endParaRPr lang="en-US" sz="2954">
              <a:solidFill>
                <a:srgbClr val="FFFFFF"/>
              </a:solidFill>
              <a:latin typeface="Tomorrow"/>
            </a:endParaRPr>
          </a:p>
          <a:p>
            <a:pPr algn="ctr">
              <a:lnSpc>
                <a:spcPts val="4136"/>
              </a:lnSpc>
            </a:pPr>
            <a:r>
              <a:rPr lang="en-US" sz="2954">
                <a:solidFill>
                  <a:srgbClr val="FFFFFF"/>
                </a:solidFill>
                <a:latin typeface="Tomorrow"/>
              </a:rPr>
              <a:t>"Preciso de um meio para monitorar diversas máquinas"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80517" y="7267833"/>
            <a:ext cx="8366978" cy="596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00"/>
              </a:lnSpc>
            </a:pPr>
            <a:r>
              <a:rPr lang="en-US" sz="3500">
                <a:solidFill>
                  <a:srgbClr val="FFFFFF"/>
                </a:solidFill>
                <a:latin typeface="Tomorrow Bold"/>
              </a:rPr>
              <a:t>Dores e Necessidades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80517" y="8090810"/>
            <a:ext cx="10193129" cy="5154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36"/>
              </a:lnSpc>
            </a:pPr>
            <a:r>
              <a:rPr lang="en-US" sz="2954">
                <a:solidFill>
                  <a:srgbClr val="FFFFFF"/>
                </a:solidFill>
                <a:latin typeface="Tomorrow"/>
              </a:rPr>
              <a:t>Preciso monitorar várias máquinas ao mesmo tempo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80517" y="8742802"/>
            <a:ext cx="7072680" cy="5154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36"/>
              </a:lnSpc>
            </a:pPr>
            <a:r>
              <a:rPr lang="en-US" sz="2954">
                <a:solidFill>
                  <a:srgbClr val="FFFFFF"/>
                </a:solidFill>
                <a:latin typeface="Tomorrow"/>
              </a:rPr>
              <a:t>Precisa de praticidade em seu trabalho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80517" y="9416036"/>
            <a:ext cx="7072680" cy="5154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36"/>
              </a:lnSpc>
            </a:pPr>
            <a:r>
              <a:rPr lang="en-US" sz="2954">
                <a:solidFill>
                  <a:srgbClr val="FFFFFF"/>
                </a:solidFill>
                <a:latin typeface="Tomorrow"/>
              </a:rPr>
              <a:t>Trabalho repetitivo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303561" y="4188315"/>
            <a:ext cx="4626631" cy="547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64"/>
              </a:lnSpc>
            </a:pPr>
            <a:r>
              <a:rPr lang="en-US" sz="3188">
                <a:solidFill>
                  <a:srgbClr val="FFFFFF"/>
                </a:solidFill>
                <a:latin typeface="Tomorrow"/>
              </a:rPr>
              <a:t>Conhecimento técnico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303561" y="5076825"/>
            <a:ext cx="4183489" cy="547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64"/>
              </a:lnSpc>
            </a:pPr>
            <a:r>
              <a:rPr lang="en-US" sz="3188">
                <a:solidFill>
                  <a:srgbClr val="FFFFFF"/>
                </a:solidFill>
                <a:latin typeface="Tomorrow"/>
              </a:rPr>
              <a:t>Trabalha em equipe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303561" y="5937075"/>
            <a:ext cx="5449608" cy="547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64"/>
              </a:lnSpc>
            </a:pPr>
            <a:r>
              <a:rPr lang="en-US" sz="3188">
                <a:solidFill>
                  <a:srgbClr val="FFFFFF"/>
                </a:solidFill>
                <a:latin typeface="Tomorrow"/>
              </a:rPr>
              <a:t>Perfil profissional e clássico</a:t>
            </a:r>
          </a:p>
        </p:txBody>
      </p:sp>
      <p:sp>
        <p:nvSpPr>
          <p:cNvPr id="20" name="AutoShape 20"/>
          <p:cNvSpPr/>
          <p:nvPr/>
        </p:nvSpPr>
        <p:spPr>
          <a:xfrm>
            <a:off x="680517" y="7005521"/>
            <a:ext cx="9034284" cy="0"/>
          </a:xfrm>
          <a:prstGeom prst="line">
            <a:avLst/>
          </a:prstGeom>
          <a:ln w="66675" cap="rnd">
            <a:solidFill>
              <a:srgbClr val="13666D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32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3608616" flipH="1" flipV="1">
            <a:off x="-1834856" y="-2042672"/>
            <a:ext cx="4508247" cy="4114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5604804" flipH="1" flipV="1">
            <a:off x="15415755" y="7874134"/>
            <a:ext cx="4508247" cy="4114800"/>
          </a:xfrm>
          <a:prstGeom prst="rect">
            <a:avLst/>
          </a:prstGeom>
        </p:spPr>
      </p:pic>
      <p:sp>
        <p:nvSpPr>
          <p:cNvPr id="4" name="AutoShape 4"/>
          <p:cNvSpPr/>
          <p:nvPr/>
        </p:nvSpPr>
        <p:spPr>
          <a:xfrm>
            <a:off x="6027820" y="1409472"/>
            <a:ext cx="6665300" cy="0"/>
          </a:xfrm>
          <a:prstGeom prst="line">
            <a:avLst/>
          </a:prstGeom>
          <a:ln w="95250" cap="rnd">
            <a:solidFill>
              <a:srgbClr val="12666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TextBox 5"/>
          <p:cNvSpPr txBox="1"/>
          <p:nvPr/>
        </p:nvSpPr>
        <p:spPr>
          <a:xfrm>
            <a:off x="5692366" y="409347"/>
            <a:ext cx="7366360" cy="1000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26"/>
              </a:lnSpc>
            </a:pPr>
            <a:r>
              <a:rPr lang="en-US" sz="6521">
                <a:solidFill>
                  <a:srgbClr val="F0EEED"/>
                </a:solidFill>
                <a:latin typeface="HK Grotesk Bold"/>
              </a:rPr>
              <a:t>PROTO-PERSONA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272033" y="2044510"/>
            <a:ext cx="8366978" cy="596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00"/>
              </a:lnSpc>
            </a:pPr>
            <a:r>
              <a:rPr lang="en-US" sz="3500">
                <a:solidFill>
                  <a:srgbClr val="FFFFFF"/>
                </a:solidFill>
                <a:latin typeface="Tomorrow"/>
              </a:rPr>
              <a:t>Palavras/frases que definem a persona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272033" y="3442227"/>
            <a:ext cx="1918267" cy="5510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64"/>
              </a:lnSpc>
            </a:pPr>
            <a:r>
              <a:rPr lang="en-US" sz="3188">
                <a:solidFill>
                  <a:srgbClr val="FFFFFF"/>
                </a:solidFill>
                <a:latin typeface="Tomorrow"/>
              </a:rPr>
              <a:t>Atarefado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303231" y="4175336"/>
            <a:ext cx="2394560" cy="5510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64"/>
              </a:lnSpc>
            </a:pPr>
            <a:r>
              <a:rPr lang="en-US" sz="3188">
                <a:solidFill>
                  <a:srgbClr val="FFFFFF"/>
                </a:solidFill>
                <a:latin typeface="Tomorrow"/>
              </a:rPr>
              <a:t>Estressado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303231" y="5003533"/>
            <a:ext cx="2394560" cy="5510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64"/>
              </a:lnSpc>
            </a:pPr>
            <a:r>
              <a:rPr lang="en-US" sz="3188">
                <a:solidFill>
                  <a:srgbClr val="FFFFFF"/>
                </a:solidFill>
                <a:latin typeface="Tomorrow"/>
              </a:rPr>
              <a:t>Trabalhador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272033" y="5709435"/>
            <a:ext cx="2394560" cy="5510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64"/>
              </a:lnSpc>
            </a:pPr>
            <a:r>
              <a:rPr lang="en-US" sz="3188">
                <a:solidFill>
                  <a:srgbClr val="FFFFFF"/>
                </a:solidFill>
                <a:latin typeface="Tomorrow"/>
              </a:rPr>
              <a:t>Sistematico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48989" y="2044510"/>
            <a:ext cx="1933879" cy="596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FFFFFF"/>
                </a:solidFill>
                <a:latin typeface="Tomorrow"/>
              </a:rPr>
              <a:t>Quem?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456348" y="2927231"/>
            <a:ext cx="3898380" cy="31348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36"/>
              </a:lnSpc>
            </a:pPr>
            <a:r>
              <a:rPr lang="en-US" sz="2954">
                <a:solidFill>
                  <a:srgbClr val="FFFFFF"/>
                </a:solidFill>
                <a:latin typeface="Tomorrow"/>
              </a:rPr>
              <a:t>José </a:t>
            </a:r>
          </a:p>
          <a:p>
            <a:pPr algn="ctr">
              <a:lnSpc>
                <a:spcPts val="4136"/>
              </a:lnSpc>
            </a:pPr>
            <a:endParaRPr lang="en-US" sz="2954">
              <a:solidFill>
                <a:srgbClr val="FFFFFF"/>
              </a:solidFill>
              <a:latin typeface="Tomorrow"/>
            </a:endParaRPr>
          </a:p>
          <a:p>
            <a:pPr algn="ctr">
              <a:lnSpc>
                <a:spcPts val="4136"/>
              </a:lnSpc>
            </a:pPr>
            <a:r>
              <a:rPr lang="en-US" sz="2954">
                <a:solidFill>
                  <a:srgbClr val="FFFFFF"/>
                </a:solidFill>
                <a:latin typeface="Tomorrow"/>
              </a:rPr>
              <a:t>"Preciso de facilidade para comprar meu bilhete para ir trabalhar"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48989" y="7267833"/>
            <a:ext cx="8366978" cy="596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00"/>
              </a:lnSpc>
            </a:pPr>
            <a:r>
              <a:rPr lang="en-US" sz="3500">
                <a:solidFill>
                  <a:srgbClr val="FFFFFF"/>
                </a:solidFill>
                <a:latin typeface="Tomorrow Bold"/>
              </a:rPr>
              <a:t>Dores e Necessidades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48989" y="8090810"/>
            <a:ext cx="4974581" cy="5154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36"/>
              </a:lnSpc>
            </a:pPr>
            <a:r>
              <a:rPr lang="en-US" sz="2954">
                <a:solidFill>
                  <a:srgbClr val="FFFFFF"/>
                </a:solidFill>
                <a:latin typeface="Tomorrow"/>
              </a:rPr>
              <a:t>Não gosta de ficar em filas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48989" y="8742802"/>
            <a:ext cx="7072680" cy="5154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36"/>
              </a:lnSpc>
            </a:pPr>
            <a:r>
              <a:rPr lang="en-US" sz="2954">
                <a:solidFill>
                  <a:srgbClr val="FFFFFF"/>
                </a:solidFill>
                <a:latin typeface="Tomorrow"/>
              </a:rPr>
              <a:t>Precisa de praticidade no seu dia a dia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48989" y="9416036"/>
            <a:ext cx="7072680" cy="5154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36"/>
              </a:lnSpc>
            </a:pPr>
            <a:r>
              <a:rPr lang="en-US" sz="2954">
                <a:solidFill>
                  <a:srgbClr val="FFFFFF"/>
                </a:solidFill>
                <a:latin typeface="Tomorrow"/>
              </a:rPr>
              <a:t>Previsibilidade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112471" y="7914475"/>
            <a:ext cx="5291111" cy="5154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36"/>
              </a:lnSpc>
            </a:pPr>
            <a:r>
              <a:rPr lang="en-US" sz="2954">
                <a:solidFill>
                  <a:srgbClr val="FFFFFF"/>
                </a:solidFill>
                <a:latin typeface="Tomorrow"/>
              </a:rPr>
              <a:t>Tem tempo limitado</a:t>
            </a:r>
          </a:p>
        </p:txBody>
      </p:sp>
      <p:sp>
        <p:nvSpPr>
          <p:cNvPr id="20" name="AutoShape 20"/>
          <p:cNvSpPr/>
          <p:nvPr/>
        </p:nvSpPr>
        <p:spPr>
          <a:xfrm rot="-5400000">
            <a:off x="6543427" y="4851334"/>
            <a:ext cx="4375048" cy="0"/>
          </a:xfrm>
          <a:prstGeom prst="line">
            <a:avLst/>
          </a:prstGeom>
          <a:ln w="66675" cap="rnd">
            <a:solidFill>
              <a:srgbClr val="12666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1" name="AutoShape 21"/>
          <p:cNvSpPr/>
          <p:nvPr/>
        </p:nvSpPr>
        <p:spPr>
          <a:xfrm>
            <a:off x="9272033" y="7005521"/>
            <a:ext cx="8366317" cy="0"/>
          </a:xfrm>
          <a:prstGeom prst="line">
            <a:avLst/>
          </a:prstGeom>
          <a:ln w="66675" cap="rnd">
            <a:solidFill>
              <a:srgbClr val="12666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2" name="AutoShape 22"/>
          <p:cNvSpPr/>
          <p:nvPr/>
        </p:nvSpPr>
        <p:spPr>
          <a:xfrm>
            <a:off x="648989" y="7005521"/>
            <a:ext cx="9034284" cy="0"/>
          </a:xfrm>
          <a:prstGeom prst="line">
            <a:avLst/>
          </a:prstGeom>
          <a:ln w="66675" cap="rnd">
            <a:solidFill>
              <a:srgbClr val="12666D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28" name="Imagem 27">
            <a:extLst>
              <a:ext uri="{FF2B5EF4-FFF2-40B4-BE49-F238E27FC236}">
                <a16:creationId xmlns:a16="http://schemas.microsoft.com/office/drawing/2014/main" id="{3C836E21-A5BE-48CA-B3B7-697309DC1C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9281" y="3241208"/>
            <a:ext cx="3170844" cy="3139451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32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3608616" flipH="1" flipV="1">
            <a:off x="-1834856" y="-2042672"/>
            <a:ext cx="4508247" cy="4114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4475740" flipH="1" flipV="1">
            <a:off x="15680832" y="8229600"/>
            <a:ext cx="4508247" cy="4114800"/>
          </a:xfrm>
          <a:prstGeom prst="rect">
            <a:avLst/>
          </a:prstGeom>
        </p:spPr>
      </p:pic>
      <p:sp>
        <p:nvSpPr>
          <p:cNvPr id="4" name="AutoShape 4"/>
          <p:cNvSpPr/>
          <p:nvPr/>
        </p:nvSpPr>
        <p:spPr>
          <a:xfrm>
            <a:off x="6794306" y="1361847"/>
            <a:ext cx="5162480" cy="0"/>
          </a:xfrm>
          <a:prstGeom prst="line">
            <a:avLst/>
          </a:prstGeom>
          <a:ln w="95250" cap="rnd">
            <a:solidFill>
              <a:srgbClr val="12666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TextBox 5"/>
          <p:cNvSpPr txBox="1"/>
          <p:nvPr/>
        </p:nvSpPr>
        <p:spPr>
          <a:xfrm>
            <a:off x="5692366" y="409347"/>
            <a:ext cx="7366360" cy="1000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26"/>
              </a:lnSpc>
            </a:pPr>
            <a:r>
              <a:rPr lang="en-US" sz="6521">
                <a:solidFill>
                  <a:srgbClr val="F0EEED"/>
                </a:solidFill>
                <a:latin typeface="HK Grotesk Bold"/>
              </a:rPr>
              <a:t>USER STORY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3072" b="3072"/>
          <a:stretch>
            <a:fillRect/>
          </a:stretch>
        </p:blipFill>
        <p:spPr>
          <a:xfrm>
            <a:off x="3404806" y="2659928"/>
            <a:ext cx="2707343" cy="2477592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3632459" y="3155865"/>
            <a:ext cx="2252036" cy="17491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42"/>
              </a:lnSpc>
            </a:pPr>
            <a:r>
              <a:rPr lang="en-US" sz="1317" spc="63">
                <a:solidFill>
                  <a:srgbClr val="FFFFFF"/>
                </a:solidFill>
                <a:latin typeface="Tomorrow Bold"/>
              </a:rPr>
              <a:t>Eu como usuário, gostaria de ter maior previsibilidade dos status das máquinas, para poder planejar minhas rotas no transporte público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936497" y="2912169"/>
            <a:ext cx="1845966" cy="198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76"/>
              </a:lnSpc>
            </a:pPr>
            <a:endParaRPr/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4786" b="4786"/>
          <a:stretch>
            <a:fillRect/>
          </a:stretch>
        </p:blipFill>
        <p:spPr>
          <a:xfrm>
            <a:off x="9514137" y="2659928"/>
            <a:ext cx="2814438" cy="2481528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9780007" y="2973269"/>
            <a:ext cx="2282697" cy="18853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72"/>
              </a:lnSpc>
            </a:pPr>
            <a:r>
              <a:rPr lang="en-US" sz="1401" spc="67">
                <a:solidFill>
                  <a:srgbClr val="FFFFFF"/>
                </a:solidFill>
                <a:latin typeface="Tomorrow Bold"/>
              </a:rPr>
              <a:t>Eu como técnico gostaria de receber a localização das máquinas que precisam de reparo, para poder ir direto ao problema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t="3911" b="3911"/>
          <a:stretch>
            <a:fillRect/>
          </a:stretch>
        </p:blipFill>
        <p:spPr>
          <a:xfrm>
            <a:off x="419268" y="5512954"/>
            <a:ext cx="2744029" cy="2466278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598213" y="5833237"/>
            <a:ext cx="2386139" cy="18313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25"/>
              </a:lnSpc>
            </a:pPr>
            <a:r>
              <a:rPr lang="en-US" sz="1371" spc="65">
                <a:solidFill>
                  <a:srgbClr val="FFFFFF"/>
                </a:solidFill>
                <a:latin typeface="Tomorrow Bold"/>
              </a:rPr>
              <a:t>Eu como gerente, gostaria de ter um mapeamento das minhas máquinas, para avisar a equipe técnica sobre possíveis problemas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t="3278" b="3278"/>
          <a:stretch>
            <a:fillRect/>
          </a:stretch>
        </p:blipFill>
        <p:spPr>
          <a:xfrm>
            <a:off x="3574100" y="5512954"/>
            <a:ext cx="2744029" cy="2500122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t="3278" b="3278"/>
          <a:stretch>
            <a:fillRect/>
          </a:stretch>
        </p:blipFill>
        <p:spPr>
          <a:xfrm>
            <a:off x="6543106" y="5512954"/>
            <a:ext cx="2744029" cy="2500122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t="3278" b="3278"/>
          <a:stretch>
            <a:fillRect/>
          </a:stretch>
        </p:blipFill>
        <p:spPr>
          <a:xfrm>
            <a:off x="9584545" y="5512954"/>
            <a:ext cx="2744029" cy="2500122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2963" r="2963"/>
          <a:stretch>
            <a:fillRect/>
          </a:stretch>
        </p:blipFill>
        <p:spPr>
          <a:xfrm>
            <a:off x="12541748" y="2643445"/>
            <a:ext cx="2488528" cy="2579308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2963" r="2963"/>
          <a:stretch>
            <a:fillRect/>
          </a:stretch>
        </p:blipFill>
        <p:spPr>
          <a:xfrm>
            <a:off x="12613212" y="5512954"/>
            <a:ext cx="2509569" cy="2601117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5633709" y="3259880"/>
            <a:ext cx="1925395" cy="1949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65"/>
              </a:lnSpc>
            </a:pPr>
            <a:endParaRPr/>
          </a:p>
        </p:txBody>
      </p:sp>
      <p:pic>
        <p:nvPicPr>
          <p:cNvPr id="19" name="Picture 1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t="1912" b="1912"/>
          <a:stretch>
            <a:fillRect/>
          </a:stretch>
        </p:blipFill>
        <p:spPr>
          <a:xfrm>
            <a:off x="15396299" y="5541630"/>
            <a:ext cx="2604879" cy="2442770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15676509" y="5968406"/>
            <a:ext cx="2074732" cy="18293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76"/>
              </a:lnSpc>
            </a:pPr>
            <a:r>
              <a:rPr lang="en-US" sz="1339" spc="64">
                <a:solidFill>
                  <a:srgbClr val="FFFFFF"/>
                </a:solidFill>
                <a:latin typeface="Tomorrow Bold"/>
              </a:rPr>
              <a:t>Eu como gerente, gostaria de ter um histórico detalhado das notificações enviadas, para obter uma visão macro sobre os totens</a:t>
            </a:r>
          </a:p>
        </p:txBody>
      </p:sp>
      <p:pic>
        <p:nvPicPr>
          <p:cNvPr id="21" name="Picture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t="30451" b="30451"/>
          <a:stretch>
            <a:fillRect/>
          </a:stretch>
        </p:blipFill>
        <p:spPr>
          <a:xfrm>
            <a:off x="6903790" y="8404288"/>
            <a:ext cx="4480420" cy="1708025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>
            <a:off x="7488150" y="8701827"/>
            <a:ext cx="3311700" cy="1055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3"/>
              </a:lnSpc>
            </a:pPr>
            <a:r>
              <a:rPr lang="en-US" sz="1356" spc="65">
                <a:solidFill>
                  <a:srgbClr val="FFFFFF"/>
                </a:solidFill>
                <a:latin typeface="Tomorrow Bold"/>
              </a:rPr>
              <a:t>eu como cliente quero um mapa da localização dos totens do top, para saber onde posso comprar meu bilhete QR Code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3713122" y="5910716"/>
            <a:ext cx="2465986" cy="17913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37"/>
              </a:lnSpc>
            </a:pPr>
            <a:r>
              <a:rPr lang="en-US" sz="1572" spc="75">
                <a:solidFill>
                  <a:srgbClr val="FFFFFF"/>
                </a:solidFill>
                <a:latin typeface="Tomorrow Bold"/>
              </a:rPr>
              <a:t>Eu como gerente, gostaria de ter um retorno dos status das máquinas, para saber se estão em plena operação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6903790" y="5920241"/>
            <a:ext cx="2068394" cy="18000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99"/>
              </a:lnSpc>
            </a:pPr>
            <a:r>
              <a:rPr lang="en-US" sz="1354" spc="65">
                <a:solidFill>
                  <a:srgbClr val="FFFFFF"/>
                </a:solidFill>
                <a:latin typeface="Tomorrow Bold"/>
              </a:rPr>
              <a:t>Eu como gerente gostaria de ter a relação dos técnicos responsáveis pelos concertos, para obter controle de tarefas 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9822344" y="5920241"/>
            <a:ext cx="2268431" cy="1877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91"/>
              </a:lnSpc>
            </a:pPr>
            <a:r>
              <a:rPr lang="en-US" sz="1414" spc="67">
                <a:solidFill>
                  <a:srgbClr val="FFFFFF"/>
                </a:solidFill>
                <a:latin typeface="Tomorrow Bold"/>
              </a:rPr>
              <a:t>Eu como gerente, gostaria de ser notificado, sobre a falta de papel nos totens, para obter manutenção o mais rápido possível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2652430" y="3217729"/>
            <a:ext cx="2267163" cy="16159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51"/>
              </a:lnSpc>
            </a:pPr>
            <a:r>
              <a:rPr lang="en-US" sz="1387" spc="66">
                <a:solidFill>
                  <a:srgbClr val="FFFFFF"/>
                </a:solidFill>
                <a:latin typeface="Tomorrow Bold"/>
              </a:rPr>
              <a:t>Eu como usuário, gostaria de saber em quais estações tem máquinas do TOP, para saber onde comprar meu bilhete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2716874" y="5968406"/>
            <a:ext cx="2313401" cy="17518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50"/>
              </a:lnSpc>
            </a:pPr>
            <a:r>
              <a:rPr lang="en-US" sz="1516" spc="72">
                <a:solidFill>
                  <a:srgbClr val="FFFFFF"/>
                </a:solidFill>
                <a:latin typeface="Tomorrow Bold"/>
              </a:rPr>
              <a:t>Eu como técnico gostaria de  uma interface prática e simples, para um acesso rápido e preciso</a:t>
            </a:r>
          </a:p>
        </p:txBody>
      </p:sp>
      <p:pic>
        <p:nvPicPr>
          <p:cNvPr id="28" name="Picture 2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63" r="2963"/>
          <a:stretch>
            <a:fillRect/>
          </a:stretch>
        </p:blipFill>
        <p:spPr>
          <a:xfrm>
            <a:off x="419268" y="2671641"/>
            <a:ext cx="2461323" cy="2551111"/>
          </a:xfrm>
          <a:prstGeom prst="rect">
            <a:avLst/>
          </a:prstGeom>
        </p:spPr>
      </p:pic>
      <p:sp>
        <p:nvSpPr>
          <p:cNvPr id="29" name="TextBox 29"/>
          <p:cNvSpPr txBox="1"/>
          <p:nvPr/>
        </p:nvSpPr>
        <p:spPr>
          <a:xfrm>
            <a:off x="516348" y="3155865"/>
            <a:ext cx="2267163" cy="17491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43"/>
              </a:lnSpc>
            </a:pPr>
            <a:r>
              <a:rPr lang="en-US" sz="1318" spc="63">
                <a:solidFill>
                  <a:srgbClr val="FFFFFF"/>
                </a:solidFill>
                <a:latin typeface="Tomorrow Bold"/>
              </a:rPr>
              <a:t>Eu como gerente do TOP, gostaria de ser notificado sobre eventuais problemas em minhas máquinas, para ter um controle de danos</a:t>
            </a:r>
          </a:p>
        </p:txBody>
      </p:sp>
      <p:pic>
        <p:nvPicPr>
          <p:cNvPr id="30" name="Picture 3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4786" b="4786"/>
          <a:stretch>
            <a:fillRect/>
          </a:stretch>
        </p:blipFill>
        <p:spPr>
          <a:xfrm>
            <a:off x="6507902" y="2606769"/>
            <a:ext cx="2814438" cy="2481528"/>
          </a:xfrm>
          <a:prstGeom prst="rect">
            <a:avLst/>
          </a:prstGeom>
        </p:spPr>
      </p:pic>
      <p:sp>
        <p:nvSpPr>
          <p:cNvPr id="31" name="TextBox 31"/>
          <p:cNvSpPr txBox="1"/>
          <p:nvPr/>
        </p:nvSpPr>
        <p:spPr>
          <a:xfrm>
            <a:off x="6641193" y="3013703"/>
            <a:ext cx="2547854" cy="18913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08"/>
              </a:lnSpc>
            </a:pPr>
            <a:r>
              <a:rPr lang="en-US" sz="1231" spc="59">
                <a:solidFill>
                  <a:srgbClr val="FFFFFF"/>
                </a:solidFill>
                <a:latin typeface="Tomorrow Bold"/>
              </a:rPr>
              <a:t>Eu como gerente de uma estação de trem, preciso de uma forma</a:t>
            </a:r>
            <a:r>
              <a:rPr lang="en-US" sz="1030" spc="49">
                <a:solidFill>
                  <a:srgbClr val="FFFFFF"/>
                </a:solidFill>
                <a:latin typeface="Arimo Bold"/>
              </a:rPr>
              <a:t> de notificar a equipe de infraestrutura sobre o reparos das máquinas, para poder agilizar o tempo de compra dos bilhetes do TOP </a:t>
            </a:r>
          </a:p>
        </p:txBody>
      </p:sp>
      <p:pic>
        <p:nvPicPr>
          <p:cNvPr id="32" name="Picture 3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2963" r="2963"/>
          <a:stretch>
            <a:fillRect/>
          </a:stretch>
        </p:blipFill>
        <p:spPr>
          <a:xfrm>
            <a:off x="15396299" y="2671641"/>
            <a:ext cx="2488528" cy="2579308"/>
          </a:xfrm>
          <a:prstGeom prst="rect">
            <a:avLst/>
          </a:prstGeom>
        </p:spPr>
      </p:pic>
      <p:sp>
        <p:nvSpPr>
          <p:cNvPr id="33" name="TextBox 33"/>
          <p:cNvSpPr txBox="1"/>
          <p:nvPr/>
        </p:nvSpPr>
        <p:spPr>
          <a:xfrm>
            <a:off x="15486455" y="3062943"/>
            <a:ext cx="2219904" cy="19324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31"/>
              </a:lnSpc>
            </a:pPr>
            <a:r>
              <a:rPr lang="en-US" sz="1246" spc="59">
                <a:solidFill>
                  <a:srgbClr val="FFFFFF"/>
                </a:solidFill>
                <a:latin typeface="Tomorrow Bold"/>
              </a:rPr>
              <a:t>Eu como gerente, gostaria de ter um gráfico com informações retiradas da máquina em tempo real, para poder monitorar o funcionamento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32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3608616" flipH="1" flipV="1">
            <a:off x="-1834856" y="-2042672"/>
            <a:ext cx="4508247" cy="4114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4475740" flipH="1" flipV="1">
            <a:off x="15680832" y="8229600"/>
            <a:ext cx="4508247" cy="4114800"/>
          </a:xfrm>
          <a:prstGeom prst="rect">
            <a:avLst/>
          </a:prstGeom>
        </p:spPr>
      </p:pic>
      <p:sp>
        <p:nvSpPr>
          <p:cNvPr id="4" name="AutoShape 4"/>
          <p:cNvSpPr/>
          <p:nvPr/>
        </p:nvSpPr>
        <p:spPr>
          <a:xfrm>
            <a:off x="5934278" y="1409472"/>
            <a:ext cx="6848130" cy="0"/>
          </a:xfrm>
          <a:prstGeom prst="line">
            <a:avLst/>
          </a:prstGeom>
          <a:ln w="95250" cap="rnd">
            <a:solidFill>
              <a:srgbClr val="12666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TextBox 5"/>
          <p:cNvSpPr txBox="1"/>
          <p:nvPr/>
        </p:nvSpPr>
        <p:spPr>
          <a:xfrm>
            <a:off x="5692366" y="409347"/>
            <a:ext cx="7366360" cy="1000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26"/>
              </a:lnSpc>
            </a:pPr>
            <a:r>
              <a:rPr lang="en-US" sz="6521">
                <a:solidFill>
                  <a:srgbClr val="F0EEED"/>
                </a:solidFill>
                <a:latin typeface="HK Grotesk Bold"/>
              </a:rPr>
              <a:t>LEAN UX CANVAS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575638" y="3043694"/>
            <a:ext cx="1456343" cy="1502793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664977" y="3354352"/>
            <a:ext cx="1277666" cy="9102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40"/>
              </a:lnSpc>
              <a:spcBef>
                <a:spcPct val="0"/>
              </a:spcBef>
            </a:pPr>
            <a:r>
              <a:rPr lang="en-US" sz="1314">
                <a:solidFill>
                  <a:srgbClr val="000000"/>
                </a:solidFill>
                <a:latin typeface="Tomorrow"/>
              </a:rPr>
              <a:t>Falta de monitoramento nos totens da TOP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575638" y="4833142"/>
            <a:ext cx="1456343" cy="1502793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707382" y="5209171"/>
            <a:ext cx="1192855" cy="8161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43"/>
              </a:lnSpc>
              <a:spcBef>
                <a:spcPct val="0"/>
              </a:spcBef>
            </a:pPr>
            <a:r>
              <a:rPr lang="en-US" sz="1174">
                <a:solidFill>
                  <a:srgbClr val="000000"/>
                </a:solidFill>
                <a:latin typeface="Tomorrow"/>
              </a:rPr>
              <a:t>Filas por falta de máquinas de atendimento operantes 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2610602" y="3043694"/>
            <a:ext cx="1456343" cy="1502793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2712479" y="3276575"/>
            <a:ext cx="1267285" cy="11049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45"/>
              </a:lnSpc>
              <a:spcBef>
                <a:spcPct val="0"/>
              </a:spcBef>
            </a:pPr>
            <a:r>
              <a:rPr lang="en-US" sz="1246">
                <a:solidFill>
                  <a:srgbClr val="000000"/>
                </a:solidFill>
                <a:latin typeface="Tomorrow"/>
              </a:rPr>
              <a:t>Ausência de uma plataforma para reportar problemas nos Totens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4501820" y="3007653"/>
            <a:ext cx="1419984" cy="1465274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4674247" y="3276575"/>
            <a:ext cx="1029401" cy="10233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27"/>
              </a:lnSpc>
              <a:spcBef>
                <a:spcPct val="0"/>
              </a:spcBef>
            </a:pPr>
            <a:r>
              <a:rPr lang="en-US" sz="1162">
                <a:solidFill>
                  <a:srgbClr val="000000"/>
                </a:solidFill>
                <a:latin typeface="Tomorrow"/>
              </a:rPr>
              <a:t>Ausência de uma inteligência de negócio sobre os totens TOP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355241" y="7794851"/>
            <a:ext cx="1704753" cy="1759126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1465464" y="8129815"/>
            <a:ext cx="1484308" cy="10606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54"/>
              </a:lnSpc>
              <a:spcBef>
                <a:spcPct val="0"/>
              </a:spcBef>
            </a:pPr>
            <a:r>
              <a:rPr lang="en-US" sz="1538">
                <a:solidFill>
                  <a:srgbClr val="000000"/>
                </a:solidFill>
                <a:latin typeface="Tomorrow"/>
              </a:rPr>
              <a:t>Passageiros dos transportes da CPTM e METRÔ</a:t>
            </a: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3600581" y="7743428"/>
            <a:ext cx="1704753" cy="1759126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3710804" y="8263707"/>
            <a:ext cx="1484308" cy="792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54"/>
              </a:lnSpc>
              <a:spcBef>
                <a:spcPct val="0"/>
              </a:spcBef>
            </a:pPr>
            <a:r>
              <a:rPr lang="en-US" sz="1538">
                <a:solidFill>
                  <a:srgbClr val="000000"/>
                </a:solidFill>
                <a:latin typeface="Tomorrow"/>
              </a:rPr>
              <a:t>Governo do Estado de São Paulo</a:t>
            </a:r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2610602" y="4833142"/>
            <a:ext cx="1439371" cy="148528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2698633" y="5231615"/>
            <a:ext cx="1263310" cy="6597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40"/>
              </a:lnSpc>
              <a:spcBef>
                <a:spcPct val="0"/>
              </a:spcBef>
            </a:pPr>
            <a:r>
              <a:rPr lang="en-US" sz="1243">
                <a:solidFill>
                  <a:srgbClr val="000000"/>
                </a:solidFill>
                <a:latin typeface="Tomorrow"/>
              </a:rPr>
              <a:t>Possuir interface Web e Mobile</a:t>
            </a:r>
          </a:p>
        </p:txBody>
      </p:sp>
      <p:pic>
        <p:nvPicPr>
          <p:cNvPr id="20" name="Picture 2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4573957" y="4833142"/>
            <a:ext cx="1433672" cy="1479398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4674247" y="5061953"/>
            <a:ext cx="1247557" cy="10882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18"/>
              </a:lnSpc>
              <a:spcBef>
                <a:spcPct val="0"/>
              </a:spcBef>
            </a:pPr>
            <a:r>
              <a:rPr lang="en-US" sz="1227">
                <a:solidFill>
                  <a:srgbClr val="000000"/>
                </a:solidFill>
                <a:latin typeface="Tomorrow"/>
              </a:rPr>
              <a:t>Efetuar o monitoramento de dados de máquina dos totens do TOP</a:t>
            </a:r>
          </a:p>
        </p:txBody>
      </p:sp>
      <p:pic>
        <p:nvPicPr>
          <p:cNvPr id="22" name="Picture 2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6743486" y="3106880"/>
            <a:ext cx="1712924" cy="1767558"/>
          </a:xfrm>
          <a:prstGeom prst="rect">
            <a:avLst/>
          </a:prstGeom>
        </p:spPr>
      </p:pic>
      <p:sp>
        <p:nvSpPr>
          <p:cNvPr id="23" name="TextBox 23"/>
          <p:cNvSpPr txBox="1"/>
          <p:nvPr/>
        </p:nvSpPr>
        <p:spPr>
          <a:xfrm>
            <a:off x="6994170" y="3576989"/>
            <a:ext cx="1211557" cy="789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70"/>
              </a:lnSpc>
              <a:spcBef>
                <a:spcPct val="0"/>
              </a:spcBef>
            </a:pPr>
            <a:r>
              <a:rPr lang="en-US" sz="1479">
                <a:solidFill>
                  <a:srgbClr val="000000"/>
                </a:solidFill>
                <a:latin typeface="Tomorrow"/>
              </a:rPr>
              <a:t>Dashboard Web Responsiva</a:t>
            </a:r>
          </a:p>
        </p:txBody>
      </p:sp>
      <p:pic>
        <p:nvPicPr>
          <p:cNvPr id="24" name="Picture 2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9312872" y="3106880"/>
            <a:ext cx="1712924" cy="1767558"/>
          </a:xfrm>
          <a:prstGeom prst="rect">
            <a:avLst/>
          </a:prstGeom>
        </p:spPr>
      </p:pic>
      <p:sp>
        <p:nvSpPr>
          <p:cNvPr id="25" name="TextBox 25"/>
          <p:cNvSpPr txBox="1"/>
          <p:nvPr/>
        </p:nvSpPr>
        <p:spPr>
          <a:xfrm>
            <a:off x="9563555" y="3576989"/>
            <a:ext cx="1211557" cy="789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70"/>
              </a:lnSpc>
              <a:spcBef>
                <a:spcPct val="0"/>
              </a:spcBef>
            </a:pPr>
            <a:r>
              <a:rPr lang="en-US" sz="1479">
                <a:solidFill>
                  <a:srgbClr val="000000"/>
                </a:solidFill>
                <a:latin typeface="Tomorrow"/>
              </a:rPr>
              <a:t>API Java Monitorando Totem TOP</a:t>
            </a:r>
          </a:p>
        </p:txBody>
      </p:sp>
      <p:pic>
        <p:nvPicPr>
          <p:cNvPr id="26" name="Picture 2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6824855" y="5290861"/>
            <a:ext cx="1631555" cy="1683593"/>
          </a:xfrm>
          <a:prstGeom prst="rect">
            <a:avLst/>
          </a:prstGeom>
        </p:spPr>
      </p:pic>
      <p:sp>
        <p:nvSpPr>
          <p:cNvPr id="27" name="TextBox 27"/>
          <p:cNvSpPr txBox="1"/>
          <p:nvPr/>
        </p:nvSpPr>
        <p:spPr>
          <a:xfrm>
            <a:off x="6988220" y="5602962"/>
            <a:ext cx="1304825" cy="1298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61"/>
              </a:lnSpc>
              <a:spcBef>
                <a:spcPct val="0"/>
              </a:spcBef>
            </a:pPr>
            <a:r>
              <a:rPr lang="en-US" sz="1472">
                <a:solidFill>
                  <a:srgbClr val="000000"/>
                </a:solidFill>
                <a:latin typeface="Tomorrow"/>
              </a:rPr>
              <a:t>Gráficos em tempo real possuindo Status do Totem</a:t>
            </a:r>
          </a:p>
        </p:txBody>
      </p:sp>
      <p:pic>
        <p:nvPicPr>
          <p:cNvPr id="28" name="Picture 2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9271207" y="5218836"/>
            <a:ext cx="1631555" cy="1683593"/>
          </a:xfrm>
          <a:prstGeom prst="rect">
            <a:avLst/>
          </a:prstGeom>
        </p:spPr>
      </p:pic>
      <p:sp>
        <p:nvSpPr>
          <p:cNvPr id="29" name="TextBox 29"/>
          <p:cNvSpPr txBox="1"/>
          <p:nvPr/>
        </p:nvSpPr>
        <p:spPr>
          <a:xfrm>
            <a:off x="9427893" y="5549879"/>
            <a:ext cx="1318183" cy="1136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36"/>
              </a:lnSpc>
              <a:spcBef>
                <a:spcPct val="0"/>
              </a:spcBef>
            </a:pPr>
            <a:r>
              <a:rPr lang="en-US" sz="1312">
                <a:solidFill>
                  <a:srgbClr val="000000"/>
                </a:solidFill>
                <a:latin typeface="Tomorrow"/>
              </a:rPr>
              <a:t>Integração com Slack para efetuar Chamados de manutenção</a:t>
            </a:r>
          </a:p>
        </p:txBody>
      </p:sp>
      <p:grpSp>
        <p:nvGrpSpPr>
          <p:cNvPr id="30" name="Group 30"/>
          <p:cNvGrpSpPr/>
          <p:nvPr/>
        </p:nvGrpSpPr>
        <p:grpSpPr>
          <a:xfrm>
            <a:off x="6824855" y="7542682"/>
            <a:ext cx="1828549" cy="1886870"/>
            <a:chOff x="0" y="0"/>
            <a:chExt cx="2438065" cy="2515827"/>
          </a:xfrm>
        </p:grpSpPr>
        <p:pic>
          <p:nvPicPr>
            <p:cNvPr id="31" name="Picture 31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438065" cy="2515827"/>
            </a:xfrm>
            <a:prstGeom prst="rect">
              <a:avLst/>
            </a:prstGeom>
          </p:spPr>
        </p:pic>
        <p:sp>
          <p:nvSpPr>
            <p:cNvPr id="32" name="TextBox 32"/>
            <p:cNvSpPr txBox="1"/>
            <p:nvPr/>
          </p:nvSpPr>
          <p:spPr>
            <a:xfrm>
              <a:off x="101338" y="860002"/>
              <a:ext cx="2235389" cy="7577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10"/>
                </a:lnSpc>
                <a:spcBef>
                  <a:spcPct val="0"/>
                </a:spcBef>
              </a:pPr>
              <a:r>
                <a:rPr lang="en-US" sz="1650">
                  <a:solidFill>
                    <a:srgbClr val="000000"/>
                  </a:solidFill>
                  <a:latin typeface="Tomorrow"/>
                </a:rPr>
                <a:t>Avaliações do Usuario</a:t>
              </a:r>
            </a:p>
          </p:txBody>
        </p:sp>
      </p:grpSp>
      <p:pic>
        <p:nvPicPr>
          <p:cNvPr id="33" name="Picture 3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2075151" y="3615089"/>
            <a:ext cx="1531045" cy="1579877"/>
          </a:xfrm>
          <a:prstGeom prst="rect">
            <a:avLst/>
          </a:prstGeom>
        </p:spPr>
      </p:pic>
      <p:sp>
        <p:nvSpPr>
          <p:cNvPr id="34" name="TextBox 34"/>
          <p:cNvSpPr txBox="1"/>
          <p:nvPr/>
        </p:nvSpPr>
        <p:spPr>
          <a:xfrm>
            <a:off x="12146513" y="3903485"/>
            <a:ext cx="1388321" cy="7244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34"/>
              </a:lnSpc>
              <a:spcBef>
                <a:spcPct val="0"/>
              </a:spcBef>
            </a:pPr>
            <a:r>
              <a:rPr lang="en-US" sz="1381">
                <a:solidFill>
                  <a:srgbClr val="000000"/>
                </a:solidFill>
                <a:latin typeface="Tomorrow"/>
              </a:rPr>
              <a:t>Maiores informações dos Totens</a:t>
            </a:r>
          </a:p>
        </p:txBody>
      </p:sp>
      <p:pic>
        <p:nvPicPr>
          <p:cNvPr id="35" name="Picture 3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3890814" y="3615089"/>
            <a:ext cx="1531045" cy="1579877"/>
          </a:xfrm>
          <a:prstGeom prst="rect">
            <a:avLst/>
          </a:prstGeom>
        </p:spPr>
      </p:pic>
      <p:sp>
        <p:nvSpPr>
          <p:cNvPr id="36" name="TextBox 36"/>
          <p:cNvSpPr txBox="1"/>
          <p:nvPr/>
        </p:nvSpPr>
        <p:spPr>
          <a:xfrm>
            <a:off x="13962176" y="4092600"/>
            <a:ext cx="1388321" cy="7244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34"/>
              </a:lnSpc>
              <a:spcBef>
                <a:spcPct val="0"/>
              </a:spcBef>
            </a:pPr>
            <a:r>
              <a:rPr lang="en-US" sz="1381">
                <a:solidFill>
                  <a:srgbClr val="000000"/>
                </a:solidFill>
                <a:latin typeface="Tomorrow"/>
              </a:rPr>
              <a:t>Mais facilidade na administração </a:t>
            </a:r>
          </a:p>
        </p:txBody>
      </p:sp>
      <p:pic>
        <p:nvPicPr>
          <p:cNvPr id="37" name="Picture 3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5942643" y="3615089"/>
            <a:ext cx="1531045" cy="1579877"/>
          </a:xfrm>
          <a:prstGeom prst="rect">
            <a:avLst/>
          </a:prstGeom>
        </p:spPr>
      </p:pic>
      <p:sp>
        <p:nvSpPr>
          <p:cNvPr id="38" name="TextBox 38"/>
          <p:cNvSpPr txBox="1"/>
          <p:nvPr/>
        </p:nvSpPr>
        <p:spPr>
          <a:xfrm>
            <a:off x="16014005" y="4092600"/>
            <a:ext cx="1388321" cy="7244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34"/>
              </a:lnSpc>
              <a:spcBef>
                <a:spcPct val="0"/>
              </a:spcBef>
            </a:pPr>
            <a:r>
              <a:rPr lang="en-US" sz="1381">
                <a:solidFill>
                  <a:srgbClr val="000000"/>
                </a:solidFill>
                <a:latin typeface="Tomorrow"/>
              </a:rPr>
              <a:t>Chamados mais rápidos pelo Slack</a:t>
            </a:r>
          </a:p>
        </p:txBody>
      </p:sp>
      <p:pic>
        <p:nvPicPr>
          <p:cNvPr id="39" name="Picture 3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16014005" y="5711003"/>
            <a:ext cx="1531045" cy="1579877"/>
          </a:xfrm>
          <a:prstGeom prst="rect">
            <a:avLst/>
          </a:prstGeom>
        </p:spPr>
      </p:pic>
      <p:sp>
        <p:nvSpPr>
          <p:cNvPr id="40" name="TextBox 40"/>
          <p:cNvSpPr txBox="1"/>
          <p:nvPr/>
        </p:nvSpPr>
        <p:spPr>
          <a:xfrm>
            <a:off x="16134422" y="6232127"/>
            <a:ext cx="1290211" cy="6549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27"/>
              </a:lnSpc>
              <a:spcBef>
                <a:spcPct val="0"/>
              </a:spcBef>
            </a:pPr>
            <a:r>
              <a:rPr lang="en-US" sz="1233">
                <a:solidFill>
                  <a:srgbClr val="000000"/>
                </a:solidFill>
                <a:latin typeface="Tomorrow"/>
              </a:rPr>
              <a:t>Dados entregues em tempo real, por gráficos</a:t>
            </a:r>
          </a:p>
        </p:txBody>
      </p:sp>
      <p:pic>
        <p:nvPicPr>
          <p:cNvPr id="41" name="Picture 4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2146513" y="5673983"/>
            <a:ext cx="1531045" cy="1579877"/>
          </a:xfrm>
          <a:prstGeom prst="rect">
            <a:avLst/>
          </a:prstGeom>
        </p:spPr>
      </p:pic>
      <p:sp>
        <p:nvSpPr>
          <p:cNvPr id="42" name="TextBox 42"/>
          <p:cNvSpPr txBox="1"/>
          <p:nvPr/>
        </p:nvSpPr>
        <p:spPr>
          <a:xfrm>
            <a:off x="12210151" y="6202875"/>
            <a:ext cx="1403769" cy="4839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34"/>
              </a:lnSpc>
              <a:spcBef>
                <a:spcPct val="0"/>
              </a:spcBef>
            </a:pPr>
            <a:r>
              <a:rPr lang="en-US" sz="1381">
                <a:solidFill>
                  <a:srgbClr val="000000"/>
                </a:solidFill>
                <a:latin typeface="Tomorrow"/>
              </a:rPr>
              <a:t>Redução das filas</a:t>
            </a:r>
          </a:p>
        </p:txBody>
      </p:sp>
      <p:pic>
        <p:nvPicPr>
          <p:cNvPr id="43" name="Picture 4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3966543" y="5734304"/>
            <a:ext cx="1531045" cy="1579877"/>
          </a:xfrm>
          <a:prstGeom prst="rect">
            <a:avLst/>
          </a:prstGeom>
        </p:spPr>
      </p:pic>
      <p:sp>
        <p:nvSpPr>
          <p:cNvPr id="44" name="TextBox 44"/>
          <p:cNvSpPr txBox="1"/>
          <p:nvPr/>
        </p:nvSpPr>
        <p:spPr>
          <a:xfrm>
            <a:off x="14030180" y="6203539"/>
            <a:ext cx="1403769" cy="7244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34"/>
              </a:lnSpc>
              <a:spcBef>
                <a:spcPct val="0"/>
              </a:spcBef>
            </a:pPr>
            <a:r>
              <a:rPr lang="en-US" sz="1381">
                <a:solidFill>
                  <a:srgbClr val="000000"/>
                </a:solidFill>
                <a:latin typeface="Tomorrow"/>
              </a:rPr>
              <a:t>Melhora orgânica do Sistema TOP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1311331" y="6889599"/>
            <a:ext cx="4069581" cy="5555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56"/>
              </a:lnSpc>
              <a:spcBef>
                <a:spcPct val="0"/>
              </a:spcBef>
            </a:pPr>
            <a:r>
              <a:rPr lang="en-US" sz="3254">
                <a:solidFill>
                  <a:srgbClr val="FFFFFF"/>
                </a:solidFill>
                <a:latin typeface="Tomorrow"/>
              </a:rPr>
              <a:t>Usuários e clientes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6824855" y="2149005"/>
            <a:ext cx="3769289" cy="596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FFFFFF"/>
                </a:solidFill>
                <a:latin typeface="Tomorrow"/>
              </a:rPr>
              <a:t>Ideias e Soluções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12130832" y="2149005"/>
            <a:ext cx="5202467" cy="596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FFFFFF"/>
                </a:solidFill>
                <a:latin typeface="Tomorrow"/>
              </a:rPr>
              <a:t>Resultados e Benefícios</a:t>
            </a:r>
          </a:p>
        </p:txBody>
      </p:sp>
      <p:grpSp>
        <p:nvGrpSpPr>
          <p:cNvPr id="48" name="Group 48"/>
          <p:cNvGrpSpPr/>
          <p:nvPr/>
        </p:nvGrpSpPr>
        <p:grpSpPr>
          <a:xfrm>
            <a:off x="9271207" y="7486470"/>
            <a:ext cx="1631555" cy="1943082"/>
            <a:chOff x="0" y="0"/>
            <a:chExt cx="2175407" cy="2590776"/>
          </a:xfrm>
        </p:grpSpPr>
        <p:pic>
          <p:nvPicPr>
            <p:cNvPr id="49" name="Picture 49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l="6677" r="6677"/>
            <a:stretch>
              <a:fillRect/>
            </a:stretch>
          </p:blipFill>
          <p:spPr>
            <a:xfrm>
              <a:off x="0" y="0"/>
              <a:ext cx="2175407" cy="2590776"/>
            </a:xfrm>
            <a:prstGeom prst="rect">
              <a:avLst/>
            </a:prstGeom>
          </p:spPr>
        </p:pic>
        <p:sp>
          <p:nvSpPr>
            <p:cNvPr id="50" name="TextBox 50"/>
            <p:cNvSpPr txBox="1"/>
            <p:nvPr/>
          </p:nvSpPr>
          <p:spPr>
            <a:xfrm>
              <a:off x="90421" y="763248"/>
              <a:ext cx="1994565" cy="10261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61"/>
                </a:lnSpc>
                <a:spcBef>
                  <a:spcPct val="0"/>
                </a:spcBef>
              </a:pPr>
              <a:r>
                <a:rPr lang="en-US" sz="1472">
                  <a:solidFill>
                    <a:srgbClr val="000000"/>
                  </a:solidFill>
                  <a:latin typeface="Tomorrow"/>
                </a:rPr>
                <a:t>Mapa de estações com maquina do top </a:t>
              </a:r>
            </a:p>
          </p:txBody>
        </p:sp>
      </p:grpSp>
      <p:sp>
        <p:nvSpPr>
          <p:cNvPr id="51" name="TextBox 51"/>
          <p:cNvSpPr txBox="1"/>
          <p:nvPr/>
        </p:nvSpPr>
        <p:spPr>
          <a:xfrm>
            <a:off x="520813" y="2149005"/>
            <a:ext cx="5285289" cy="596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FFFFFF"/>
                </a:solidFill>
                <a:latin typeface="Tomorrow"/>
              </a:rPr>
              <a:t>Problemas e Requisitos</a:t>
            </a:r>
          </a:p>
        </p:txBody>
      </p:sp>
      <p:sp>
        <p:nvSpPr>
          <p:cNvPr id="52" name="AutoShape 52"/>
          <p:cNvSpPr/>
          <p:nvPr/>
        </p:nvSpPr>
        <p:spPr>
          <a:xfrm rot="-5473261">
            <a:off x="7861803" y="5837204"/>
            <a:ext cx="7337934" cy="0"/>
          </a:xfrm>
          <a:prstGeom prst="line">
            <a:avLst/>
          </a:prstGeom>
          <a:ln w="95250" cap="rnd">
            <a:solidFill>
              <a:srgbClr val="12666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3" name="AutoShape 53"/>
          <p:cNvSpPr/>
          <p:nvPr/>
        </p:nvSpPr>
        <p:spPr>
          <a:xfrm rot="-5400000">
            <a:off x="2640949" y="5786526"/>
            <a:ext cx="7336277" cy="0"/>
          </a:xfrm>
          <a:prstGeom prst="line">
            <a:avLst/>
          </a:prstGeom>
          <a:ln w="95250" cap="rnd">
            <a:solidFill>
              <a:srgbClr val="12666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4" name="AutoShape 54"/>
          <p:cNvSpPr/>
          <p:nvPr/>
        </p:nvSpPr>
        <p:spPr>
          <a:xfrm>
            <a:off x="520813" y="6586070"/>
            <a:ext cx="5340115" cy="0"/>
          </a:xfrm>
          <a:prstGeom prst="line">
            <a:avLst/>
          </a:prstGeom>
          <a:ln w="95250" cap="rnd">
            <a:solidFill>
              <a:srgbClr val="12666D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32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3608616" flipH="1" flipV="1">
            <a:off x="-1834856" y="-2042672"/>
            <a:ext cx="4508247" cy="4114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4475740" flipH="1" flipV="1">
            <a:off x="15680832" y="8229600"/>
            <a:ext cx="4508247" cy="4114800"/>
          </a:xfrm>
          <a:prstGeom prst="rect">
            <a:avLst/>
          </a:prstGeom>
        </p:spPr>
      </p:pic>
      <p:sp>
        <p:nvSpPr>
          <p:cNvPr id="4" name="AutoShape 4"/>
          <p:cNvSpPr/>
          <p:nvPr/>
        </p:nvSpPr>
        <p:spPr>
          <a:xfrm>
            <a:off x="5299278" y="1409472"/>
            <a:ext cx="7908902" cy="0"/>
          </a:xfrm>
          <a:prstGeom prst="line">
            <a:avLst/>
          </a:prstGeom>
          <a:ln w="95250" cap="rnd">
            <a:solidFill>
              <a:srgbClr val="12666D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367051" y="2982176"/>
            <a:ext cx="17553899" cy="4322648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5079820" y="409347"/>
            <a:ext cx="8128360" cy="1000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26"/>
              </a:lnSpc>
            </a:pPr>
            <a:r>
              <a:rPr lang="en-US" sz="6521">
                <a:solidFill>
                  <a:srgbClr val="F0EEED"/>
                </a:solidFill>
                <a:latin typeface="HK Grotesk Bold"/>
              </a:rPr>
              <a:t>PRODUCT BACKLOG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32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3608616" flipH="1" flipV="1">
            <a:off x="-1834856" y="-2042672"/>
            <a:ext cx="4508247" cy="4114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4475740" flipH="1" flipV="1">
            <a:off x="15680832" y="8229600"/>
            <a:ext cx="4508247" cy="4114800"/>
          </a:xfrm>
          <a:prstGeom prst="rect">
            <a:avLst/>
          </a:prstGeom>
        </p:spPr>
      </p:pic>
      <p:sp>
        <p:nvSpPr>
          <p:cNvPr id="4" name="AutoShape 4"/>
          <p:cNvSpPr/>
          <p:nvPr/>
        </p:nvSpPr>
        <p:spPr>
          <a:xfrm>
            <a:off x="5299278" y="1409472"/>
            <a:ext cx="7908902" cy="0"/>
          </a:xfrm>
          <a:prstGeom prst="line">
            <a:avLst/>
          </a:prstGeom>
          <a:ln w="95250" cap="rnd">
            <a:solidFill>
              <a:srgbClr val="12666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TextBox 5"/>
          <p:cNvSpPr txBox="1"/>
          <p:nvPr/>
        </p:nvSpPr>
        <p:spPr>
          <a:xfrm>
            <a:off x="5079820" y="411079"/>
            <a:ext cx="8128360" cy="9966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26"/>
              </a:lnSpc>
            </a:pPr>
            <a:r>
              <a:rPr lang="en-US" sz="6521">
                <a:solidFill>
                  <a:srgbClr val="F0EEED"/>
                </a:solidFill>
                <a:latin typeface="HK Grotesk Bold"/>
              </a:rPr>
              <a:t>LIÇÕES APRENDIDAS</a:t>
            </a:r>
          </a:p>
        </p:txBody>
      </p:sp>
      <p:sp>
        <p:nvSpPr>
          <p:cNvPr id="6" name="AutoShape 6"/>
          <p:cNvSpPr/>
          <p:nvPr/>
        </p:nvSpPr>
        <p:spPr>
          <a:xfrm rot="5311738">
            <a:off x="8542662" y="6254473"/>
            <a:ext cx="7875929" cy="0"/>
          </a:xfrm>
          <a:prstGeom prst="line">
            <a:avLst/>
          </a:prstGeom>
          <a:ln w="476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 rot="5311738">
            <a:off x="2741563" y="5974001"/>
            <a:ext cx="7875929" cy="0"/>
          </a:xfrm>
          <a:prstGeom prst="line">
            <a:avLst/>
          </a:prstGeom>
          <a:ln w="476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8" name="Group 8"/>
          <p:cNvGrpSpPr/>
          <p:nvPr/>
        </p:nvGrpSpPr>
        <p:grpSpPr>
          <a:xfrm>
            <a:off x="2174107" y="3100092"/>
            <a:ext cx="2569746" cy="1262026"/>
            <a:chOff x="0" y="0"/>
            <a:chExt cx="1913890" cy="93992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913890" cy="939929"/>
            </a:xfrm>
            <a:custGeom>
              <a:avLst/>
              <a:gdLst/>
              <a:ahLst/>
              <a:cxnLst/>
              <a:rect l="l" t="t" r="r" b="b"/>
              <a:pathLst>
                <a:path w="1913890" h="939929">
                  <a:moveTo>
                    <a:pt x="0" y="0"/>
                  </a:moveTo>
                  <a:lnTo>
                    <a:pt x="1913890" y="0"/>
                  </a:lnTo>
                  <a:lnTo>
                    <a:pt x="1913890" y="939929"/>
                  </a:lnTo>
                  <a:lnTo>
                    <a:pt x="0" y="939929"/>
                  </a:lnTo>
                  <a:close/>
                </a:path>
              </a:pathLst>
            </a:custGeom>
            <a:solidFill>
              <a:srgbClr val="FF5757"/>
            </a:solidFill>
          </p:spPr>
        </p:sp>
      </p:grpSp>
      <p:sp>
        <p:nvSpPr>
          <p:cNvPr id="10" name="TextBox 10"/>
          <p:cNvSpPr txBox="1"/>
          <p:nvPr/>
        </p:nvSpPr>
        <p:spPr>
          <a:xfrm>
            <a:off x="2439758" y="1862283"/>
            <a:ext cx="2107271" cy="8539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12"/>
              </a:lnSpc>
            </a:pPr>
            <a:r>
              <a:rPr lang="en-US" sz="4937">
                <a:solidFill>
                  <a:srgbClr val="FFF6EF"/>
                </a:solidFill>
                <a:latin typeface="HK Grotesk Medium"/>
              </a:rPr>
              <a:t>LOUCO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130142" y="1772094"/>
            <a:ext cx="2027715" cy="8539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12"/>
              </a:lnSpc>
            </a:pPr>
            <a:r>
              <a:rPr lang="en-US" sz="4937">
                <a:solidFill>
                  <a:srgbClr val="FFF6EF"/>
                </a:solidFill>
                <a:latin typeface="HK Grotesk Medium"/>
              </a:rPr>
              <a:t>TRISTE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051064" y="1862283"/>
            <a:ext cx="3281254" cy="8539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12"/>
              </a:lnSpc>
            </a:pPr>
            <a:r>
              <a:rPr lang="en-US" sz="4937">
                <a:solidFill>
                  <a:srgbClr val="FFF6EF"/>
                </a:solidFill>
                <a:latin typeface="HK Grotesk Medium"/>
              </a:rPr>
              <a:t>CONTENTE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2174107" y="5205100"/>
            <a:ext cx="2569746" cy="1262026"/>
            <a:chOff x="0" y="0"/>
            <a:chExt cx="1913890" cy="939929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913890" cy="939929"/>
            </a:xfrm>
            <a:custGeom>
              <a:avLst/>
              <a:gdLst/>
              <a:ahLst/>
              <a:cxnLst/>
              <a:rect l="l" t="t" r="r" b="b"/>
              <a:pathLst>
                <a:path w="1913890" h="939929">
                  <a:moveTo>
                    <a:pt x="0" y="0"/>
                  </a:moveTo>
                  <a:lnTo>
                    <a:pt x="1913890" y="0"/>
                  </a:lnTo>
                  <a:lnTo>
                    <a:pt x="1913890" y="939929"/>
                  </a:lnTo>
                  <a:lnTo>
                    <a:pt x="0" y="939929"/>
                  </a:lnTo>
                  <a:close/>
                </a:path>
              </a:pathLst>
            </a:custGeom>
            <a:solidFill>
              <a:srgbClr val="FF5757"/>
            </a:solidFill>
          </p:spPr>
        </p:sp>
      </p:grpSp>
      <p:grpSp>
        <p:nvGrpSpPr>
          <p:cNvPr id="15" name="Group 15"/>
          <p:cNvGrpSpPr/>
          <p:nvPr/>
        </p:nvGrpSpPr>
        <p:grpSpPr>
          <a:xfrm>
            <a:off x="2174107" y="7156573"/>
            <a:ext cx="2569746" cy="1262026"/>
            <a:chOff x="0" y="0"/>
            <a:chExt cx="1913890" cy="939929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913890" cy="939929"/>
            </a:xfrm>
            <a:custGeom>
              <a:avLst/>
              <a:gdLst/>
              <a:ahLst/>
              <a:cxnLst/>
              <a:rect l="l" t="t" r="r" b="b"/>
              <a:pathLst>
                <a:path w="1913890" h="939929">
                  <a:moveTo>
                    <a:pt x="0" y="0"/>
                  </a:moveTo>
                  <a:lnTo>
                    <a:pt x="1913890" y="0"/>
                  </a:lnTo>
                  <a:lnTo>
                    <a:pt x="1913890" y="939929"/>
                  </a:lnTo>
                  <a:lnTo>
                    <a:pt x="0" y="939929"/>
                  </a:lnTo>
                  <a:close/>
                </a:path>
              </a:pathLst>
            </a:custGeom>
            <a:solidFill>
              <a:srgbClr val="FF5757"/>
            </a:solidFill>
          </p:spPr>
        </p:sp>
      </p:grpSp>
      <p:grpSp>
        <p:nvGrpSpPr>
          <p:cNvPr id="17" name="Group 17"/>
          <p:cNvGrpSpPr/>
          <p:nvPr/>
        </p:nvGrpSpPr>
        <p:grpSpPr>
          <a:xfrm>
            <a:off x="7808479" y="2995012"/>
            <a:ext cx="2818576" cy="1384229"/>
            <a:chOff x="0" y="0"/>
            <a:chExt cx="1913890" cy="939929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913890" cy="939929"/>
            </a:xfrm>
            <a:custGeom>
              <a:avLst/>
              <a:gdLst/>
              <a:ahLst/>
              <a:cxnLst/>
              <a:rect l="l" t="t" r="r" b="b"/>
              <a:pathLst>
                <a:path w="1913890" h="939929">
                  <a:moveTo>
                    <a:pt x="0" y="0"/>
                  </a:moveTo>
                  <a:lnTo>
                    <a:pt x="1913890" y="0"/>
                  </a:lnTo>
                  <a:lnTo>
                    <a:pt x="1913890" y="939929"/>
                  </a:lnTo>
                  <a:lnTo>
                    <a:pt x="0" y="939929"/>
                  </a:lnTo>
                  <a:close/>
                </a:path>
              </a:pathLst>
            </a:custGeom>
            <a:solidFill>
              <a:srgbClr val="7ED957"/>
            </a:solidFill>
          </p:spPr>
        </p:sp>
      </p:grpSp>
      <p:grpSp>
        <p:nvGrpSpPr>
          <p:cNvPr id="19" name="Group 19"/>
          <p:cNvGrpSpPr/>
          <p:nvPr/>
        </p:nvGrpSpPr>
        <p:grpSpPr>
          <a:xfrm>
            <a:off x="7808479" y="5303849"/>
            <a:ext cx="2818576" cy="1384229"/>
            <a:chOff x="0" y="0"/>
            <a:chExt cx="1913890" cy="939929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913890" cy="939929"/>
            </a:xfrm>
            <a:custGeom>
              <a:avLst/>
              <a:gdLst/>
              <a:ahLst/>
              <a:cxnLst/>
              <a:rect l="l" t="t" r="r" b="b"/>
              <a:pathLst>
                <a:path w="1913890" h="939929">
                  <a:moveTo>
                    <a:pt x="0" y="0"/>
                  </a:moveTo>
                  <a:lnTo>
                    <a:pt x="1913890" y="0"/>
                  </a:lnTo>
                  <a:lnTo>
                    <a:pt x="1913890" y="939929"/>
                  </a:lnTo>
                  <a:lnTo>
                    <a:pt x="0" y="939929"/>
                  </a:lnTo>
                  <a:close/>
                </a:path>
              </a:pathLst>
            </a:custGeom>
            <a:solidFill>
              <a:srgbClr val="7ED957"/>
            </a:solidFill>
          </p:spPr>
        </p:sp>
      </p:grpSp>
      <p:grpSp>
        <p:nvGrpSpPr>
          <p:cNvPr id="21" name="Group 21"/>
          <p:cNvGrpSpPr/>
          <p:nvPr/>
        </p:nvGrpSpPr>
        <p:grpSpPr>
          <a:xfrm>
            <a:off x="7823315" y="7666120"/>
            <a:ext cx="2818576" cy="1384229"/>
            <a:chOff x="0" y="0"/>
            <a:chExt cx="1913890" cy="939929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913890" cy="939929"/>
            </a:xfrm>
            <a:custGeom>
              <a:avLst/>
              <a:gdLst/>
              <a:ahLst/>
              <a:cxnLst/>
              <a:rect l="l" t="t" r="r" b="b"/>
              <a:pathLst>
                <a:path w="1913890" h="939929">
                  <a:moveTo>
                    <a:pt x="0" y="0"/>
                  </a:moveTo>
                  <a:lnTo>
                    <a:pt x="1913890" y="0"/>
                  </a:lnTo>
                  <a:lnTo>
                    <a:pt x="1913890" y="939929"/>
                  </a:lnTo>
                  <a:lnTo>
                    <a:pt x="0" y="939929"/>
                  </a:lnTo>
                  <a:close/>
                </a:path>
              </a:pathLst>
            </a:custGeom>
            <a:solidFill>
              <a:srgbClr val="7ED957"/>
            </a:solidFill>
          </p:spPr>
        </p:sp>
      </p:grpSp>
      <p:grpSp>
        <p:nvGrpSpPr>
          <p:cNvPr id="23" name="Group 23"/>
          <p:cNvGrpSpPr/>
          <p:nvPr/>
        </p:nvGrpSpPr>
        <p:grpSpPr>
          <a:xfrm>
            <a:off x="13230060" y="3100092"/>
            <a:ext cx="2923263" cy="1435642"/>
            <a:chOff x="0" y="0"/>
            <a:chExt cx="1913890" cy="939929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913890" cy="939929"/>
            </a:xfrm>
            <a:custGeom>
              <a:avLst/>
              <a:gdLst/>
              <a:ahLst/>
              <a:cxnLst/>
              <a:rect l="l" t="t" r="r" b="b"/>
              <a:pathLst>
                <a:path w="1913890" h="939929">
                  <a:moveTo>
                    <a:pt x="0" y="0"/>
                  </a:moveTo>
                  <a:lnTo>
                    <a:pt x="1913890" y="0"/>
                  </a:lnTo>
                  <a:lnTo>
                    <a:pt x="1913890" y="939929"/>
                  </a:lnTo>
                  <a:lnTo>
                    <a:pt x="0" y="939929"/>
                  </a:lnTo>
                  <a:close/>
                </a:path>
              </a:pathLst>
            </a:custGeom>
            <a:solidFill>
              <a:srgbClr val="FFBD59"/>
            </a:solidFill>
          </p:spPr>
        </p:sp>
      </p:grpSp>
      <p:grpSp>
        <p:nvGrpSpPr>
          <p:cNvPr id="25" name="Group 25"/>
          <p:cNvGrpSpPr/>
          <p:nvPr/>
        </p:nvGrpSpPr>
        <p:grpSpPr>
          <a:xfrm>
            <a:off x="13230060" y="5494684"/>
            <a:ext cx="2923263" cy="1435642"/>
            <a:chOff x="0" y="0"/>
            <a:chExt cx="1913890" cy="939929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913890" cy="939929"/>
            </a:xfrm>
            <a:custGeom>
              <a:avLst/>
              <a:gdLst/>
              <a:ahLst/>
              <a:cxnLst/>
              <a:rect l="l" t="t" r="r" b="b"/>
              <a:pathLst>
                <a:path w="1913890" h="939929">
                  <a:moveTo>
                    <a:pt x="0" y="0"/>
                  </a:moveTo>
                  <a:lnTo>
                    <a:pt x="1913890" y="0"/>
                  </a:lnTo>
                  <a:lnTo>
                    <a:pt x="1913890" y="939929"/>
                  </a:lnTo>
                  <a:lnTo>
                    <a:pt x="0" y="939929"/>
                  </a:lnTo>
                  <a:close/>
                </a:path>
              </a:pathLst>
            </a:custGeom>
            <a:solidFill>
              <a:srgbClr val="FFBD59"/>
            </a:solidFill>
          </p:spPr>
        </p:sp>
      </p:grpSp>
      <p:sp>
        <p:nvSpPr>
          <p:cNvPr id="27" name="TextBox 27"/>
          <p:cNvSpPr txBox="1"/>
          <p:nvPr/>
        </p:nvSpPr>
        <p:spPr>
          <a:xfrm>
            <a:off x="2558632" y="3348620"/>
            <a:ext cx="1741306" cy="3425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99"/>
              </a:lnSpc>
            </a:pPr>
            <a:r>
              <a:rPr lang="en-US" sz="2070" dirty="0" err="1">
                <a:solidFill>
                  <a:srgbClr val="FFFFFF"/>
                </a:solidFill>
                <a:latin typeface="Open Sans Bold"/>
              </a:rPr>
              <a:t>Prazos</a:t>
            </a:r>
            <a:r>
              <a:rPr lang="en-US" sz="2070" dirty="0">
                <a:solidFill>
                  <a:srgbClr val="FFFFFF"/>
                </a:solidFill>
                <a:latin typeface="Open Sans Bold"/>
              </a:rPr>
              <a:t> </a:t>
            </a:r>
            <a:r>
              <a:rPr lang="en-US" sz="2070" dirty="0" err="1">
                <a:solidFill>
                  <a:srgbClr val="FFFFFF"/>
                </a:solidFill>
                <a:latin typeface="Open Sans Bold"/>
              </a:rPr>
              <a:t>curtos</a:t>
            </a:r>
            <a:endParaRPr lang="en-US" sz="2070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2710993" y="5281703"/>
            <a:ext cx="1461891" cy="9773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553"/>
              </a:lnSpc>
            </a:pPr>
            <a:r>
              <a:rPr lang="en-US" sz="1824" dirty="0" err="1">
                <a:solidFill>
                  <a:srgbClr val="FFFFFF"/>
                </a:solidFill>
                <a:latin typeface="Open Sans Bold"/>
              </a:rPr>
              <a:t>Acúmulo</a:t>
            </a:r>
            <a:r>
              <a:rPr lang="en-US" sz="1824" dirty="0">
                <a:solidFill>
                  <a:srgbClr val="FFFFFF"/>
                </a:solidFill>
                <a:latin typeface="Open Sans Bold"/>
              </a:rPr>
              <a:t> </a:t>
            </a:r>
          </a:p>
          <a:p>
            <a:pPr algn="ctr">
              <a:lnSpc>
                <a:spcPts val="2553"/>
              </a:lnSpc>
            </a:pPr>
            <a:r>
              <a:rPr lang="en-US" sz="1824" dirty="0">
                <a:solidFill>
                  <a:srgbClr val="FFFFFF"/>
                </a:solidFill>
                <a:latin typeface="Open Sans Bold"/>
              </a:rPr>
              <a:t>de</a:t>
            </a:r>
          </a:p>
          <a:p>
            <a:pPr algn="ctr">
              <a:lnSpc>
                <a:spcPts val="2553"/>
              </a:lnSpc>
            </a:pPr>
            <a:r>
              <a:rPr lang="en-US" sz="1824" dirty="0">
                <a:solidFill>
                  <a:srgbClr val="FFFFFF"/>
                </a:solidFill>
                <a:latin typeface="Open Sans Bold"/>
              </a:rPr>
              <a:t> </a:t>
            </a:r>
            <a:r>
              <a:rPr lang="en-US" sz="1824" dirty="0" err="1">
                <a:solidFill>
                  <a:srgbClr val="FFFFFF"/>
                </a:solidFill>
                <a:latin typeface="Open Sans Bold"/>
              </a:rPr>
              <a:t>atividades</a:t>
            </a:r>
            <a:endParaRPr lang="en-US" sz="1824" dirty="0">
              <a:solidFill>
                <a:srgbClr val="FFFFFF"/>
              </a:solidFill>
              <a:latin typeface="Open Sans Bold"/>
            </a:endParaRPr>
          </a:p>
        </p:txBody>
      </p:sp>
      <p:grpSp>
        <p:nvGrpSpPr>
          <p:cNvPr id="29" name="Group 29"/>
          <p:cNvGrpSpPr/>
          <p:nvPr/>
        </p:nvGrpSpPr>
        <p:grpSpPr>
          <a:xfrm>
            <a:off x="3700641" y="4019677"/>
            <a:ext cx="2086424" cy="1024662"/>
            <a:chOff x="0" y="0"/>
            <a:chExt cx="1913890" cy="939929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1913890" cy="939929"/>
            </a:xfrm>
            <a:custGeom>
              <a:avLst/>
              <a:gdLst/>
              <a:ahLst/>
              <a:cxnLst/>
              <a:rect l="l" t="t" r="r" b="b"/>
              <a:pathLst>
                <a:path w="1913890" h="939929">
                  <a:moveTo>
                    <a:pt x="0" y="0"/>
                  </a:moveTo>
                  <a:lnTo>
                    <a:pt x="1913890" y="0"/>
                  </a:lnTo>
                  <a:lnTo>
                    <a:pt x="1913890" y="939929"/>
                  </a:lnTo>
                  <a:lnTo>
                    <a:pt x="0" y="939929"/>
                  </a:lnTo>
                  <a:close/>
                </a:path>
              </a:pathLst>
            </a:custGeom>
            <a:solidFill>
              <a:srgbClr val="FA5BBD"/>
            </a:solidFill>
          </p:spPr>
        </p:sp>
      </p:grpSp>
      <p:sp>
        <p:nvSpPr>
          <p:cNvPr id="31" name="TextBox 31"/>
          <p:cNvSpPr txBox="1"/>
          <p:nvPr/>
        </p:nvSpPr>
        <p:spPr>
          <a:xfrm>
            <a:off x="3851829" y="4307031"/>
            <a:ext cx="1784047" cy="3474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99"/>
              </a:lnSpc>
            </a:pPr>
            <a:r>
              <a:rPr lang="en-US" sz="2070" dirty="0" err="1">
                <a:solidFill>
                  <a:srgbClr val="FFFFFF"/>
                </a:solidFill>
                <a:latin typeface="Open Sans Bold"/>
              </a:rPr>
              <a:t>Organização</a:t>
            </a:r>
            <a:endParaRPr lang="en-US" sz="2070" dirty="0">
              <a:solidFill>
                <a:srgbClr val="FFFFFF"/>
              </a:solidFill>
              <a:latin typeface="Open Sans Bold"/>
            </a:endParaRPr>
          </a:p>
        </p:txBody>
      </p:sp>
      <p:grpSp>
        <p:nvGrpSpPr>
          <p:cNvPr id="32" name="Group 32"/>
          <p:cNvGrpSpPr/>
          <p:nvPr/>
        </p:nvGrpSpPr>
        <p:grpSpPr>
          <a:xfrm>
            <a:off x="1028700" y="5836114"/>
            <a:ext cx="1793173" cy="880644"/>
            <a:chOff x="0" y="0"/>
            <a:chExt cx="1913890" cy="939929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1913890" cy="939929"/>
            </a:xfrm>
            <a:custGeom>
              <a:avLst/>
              <a:gdLst/>
              <a:ahLst/>
              <a:cxnLst/>
              <a:rect l="l" t="t" r="r" b="b"/>
              <a:pathLst>
                <a:path w="1913890" h="939929">
                  <a:moveTo>
                    <a:pt x="0" y="0"/>
                  </a:moveTo>
                  <a:lnTo>
                    <a:pt x="1913890" y="0"/>
                  </a:lnTo>
                  <a:lnTo>
                    <a:pt x="1913890" y="939929"/>
                  </a:lnTo>
                  <a:lnTo>
                    <a:pt x="0" y="939929"/>
                  </a:lnTo>
                  <a:close/>
                </a:path>
              </a:pathLst>
            </a:custGeom>
            <a:solidFill>
              <a:srgbClr val="FA5BBD"/>
            </a:solidFill>
          </p:spPr>
        </p:sp>
      </p:grpSp>
      <p:sp>
        <p:nvSpPr>
          <p:cNvPr id="34" name="TextBox 34"/>
          <p:cNvSpPr txBox="1"/>
          <p:nvPr/>
        </p:nvSpPr>
        <p:spPr>
          <a:xfrm>
            <a:off x="1028700" y="6143342"/>
            <a:ext cx="1717882" cy="2993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491"/>
              </a:lnSpc>
            </a:pPr>
            <a:r>
              <a:rPr lang="en-US" sz="1779" dirty="0" err="1">
                <a:solidFill>
                  <a:srgbClr val="FFFFFF"/>
                </a:solidFill>
                <a:latin typeface="Open Sans Bold"/>
              </a:rPr>
              <a:t>Organização</a:t>
            </a:r>
            <a:endParaRPr lang="en-US" sz="1779" dirty="0">
              <a:solidFill>
                <a:srgbClr val="FFFFFF"/>
              </a:solidFill>
              <a:latin typeface="Open Sans Bold"/>
            </a:endParaRPr>
          </a:p>
        </p:txBody>
      </p:sp>
      <p:grpSp>
        <p:nvGrpSpPr>
          <p:cNvPr id="35" name="Group 35"/>
          <p:cNvGrpSpPr/>
          <p:nvPr/>
        </p:nvGrpSpPr>
        <p:grpSpPr>
          <a:xfrm>
            <a:off x="4318177" y="5856998"/>
            <a:ext cx="1793173" cy="880644"/>
            <a:chOff x="0" y="0"/>
            <a:chExt cx="1913890" cy="939929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1913890" cy="939929"/>
            </a:xfrm>
            <a:custGeom>
              <a:avLst/>
              <a:gdLst/>
              <a:ahLst/>
              <a:cxnLst/>
              <a:rect l="l" t="t" r="r" b="b"/>
              <a:pathLst>
                <a:path w="1913890" h="939929">
                  <a:moveTo>
                    <a:pt x="0" y="0"/>
                  </a:moveTo>
                  <a:lnTo>
                    <a:pt x="1913890" y="0"/>
                  </a:lnTo>
                  <a:lnTo>
                    <a:pt x="1913890" y="939929"/>
                  </a:lnTo>
                  <a:lnTo>
                    <a:pt x="0" y="939929"/>
                  </a:lnTo>
                  <a:close/>
                </a:path>
              </a:pathLst>
            </a:custGeom>
            <a:solidFill>
              <a:srgbClr val="FA5BBD"/>
            </a:solidFill>
          </p:spPr>
        </p:sp>
      </p:grpSp>
      <p:sp>
        <p:nvSpPr>
          <p:cNvPr id="37" name="TextBox 37"/>
          <p:cNvSpPr txBox="1"/>
          <p:nvPr/>
        </p:nvSpPr>
        <p:spPr>
          <a:xfrm>
            <a:off x="4622856" y="6143342"/>
            <a:ext cx="1110994" cy="2993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491"/>
              </a:lnSpc>
            </a:pPr>
            <a:r>
              <a:rPr lang="en-US" sz="1779" dirty="0" err="1">
                <a:solidFill>
                  <a:srgbClr val="FFFFFF"/>
                </a:solidFill>
                <a:latin typeface="Open Sans Bold"/>
              </a:rPr>
              <a:t>Estudos</a:t>
            </a:r>
            <a:endParaRPr lang="en-US" sz="177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38" name="TextBox 38"/>
          <p:cNvSpPr txBox="1"/>
          <p:nvPr/>
        </p:nvSpPr>
        <p:spPr>
          <a:xfrm>
            <a:off x="2208520" y="7621868"/>
            <a:ext cx="2569746" cy="302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53"/>
              </a:lnSpc>
              <a:spcBef>
                <a:spcPct val="0"/>
              </a:spcBef>
            </a:pPr>
            <a:r>
              <a:rPr lang="en-US" sz="1824">
                <a:solidFill>
                  <a:srgbClr val="FFFFFF"/>
                </a:solidFill>
                <a:latin typeface="Open Sans Bold"/>
              </a:rPr>
              <a:t>API</a:t>
            </a:r>
          </a:p>
        </p:txBody>
      </p:sp>
      <p:grpSp>
        <p:nvGrpSpPr>
          <p:cNvPr id="39" name="Group 39"/>
          <p:cNvGrpSpPr/>
          <p:nvPr/>
        </p:nvGrpSpPr>
        <p:grpSpPr>
          <a:xfrm>
            <a:off x="4073174" y="7924728"/>
            <a:ext cx="1793173" cy="880644"/>
            <a:chOff x="0" y="0"/>
            <a:chExt cx="1913890" cy="939929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1913890" cy="939929"/>
            </a:xfrm>
            <a:custGeom>
              <a:avLst/>
              <a:gdLst/>
              <a:ahLst/>
              <a:cxnLst/>
              <a:rect l="l" t="t" r="r" b="b"/>
              <a:pathLst>
                <a:path w="1913890" h="939929">
                  <a:moveTo>
                    <a:pt x="0" y="0"/>
                  </a:moveTo>
                  <a:lnTo>
                    <a:pt x="1913890" y="0"/>
                  </a:lnTo>
                  <a:lnTo>
                    <a:pt x="1913890" y="939929"/>
                  </a:lnTo>
                  <a:lnTo>
                    <a:pt x="0" y="939929"/>
                  </a:lnTo>
                  <a:close/>
                </a:path>
              </a:pathLst>
            </a:custGeom>
            <a:solidFill>
              <a:srgbClr val="FA5BBD"/>
            </a:solidFill>
          </p:spPr>
        </p:sp>
      </p:grpSp>
      <p:sp>
        <p:nvSpPr>
          <p:cNvPr id="41" name="TextBox 41"/>
          <p:cNvSpPr txBox="1"/>
          <p:nvPr/>
        </p:nvSpPr>
        <p:spPr>
          <a:xfrm>
            <a:off x="4335272" y="8107087"/>
            <a:ext cx="1214316" cy="6039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91"/>
              </a:lnSpc>
            </a:pPr>
            <a:r>
              <a:rPr lang="en-US" sz="1779">
                <a:solidFill>
                  <a:srgbClr val="FFFFFF"/>
                </a:solidFill>
                <a:latin typeface="Open Sans Bold"/>
              </a:rPr>
              <a:t>Estudar </a:t>
            </a:r>
          </a:p>
          <a:p>
            <a:pPr algn="ctr">
              <a:lnSpc>
                <a:spcPts val="2491"/>
              </a:lnSpc>
            </a:pPr>
            <a:r>
              <a:rPr lang="en-US" sz="1779">
                <a:solidFill>
                  <a:srgbClr val="FFFFFF"/>
                </a:solidFill>
                <a:latin typeface="Open Sans Bold"/>
              </a:rPr>
              <a:t>tecnologia </a:t>
            </a:r>
          </a:p>
        </p:txBody>
      </p:sp>
      <p:grpSp>
        <p:nvGrpSpPr>
          <p:cNvPr id="42" name="Group 42"/>
          <p:cNvGrpSpPr/>
          <p:nvPr/>
        </p:nvGrpSpPr>
        <p:grpSpPr>
          <a:xfrm>
            <a:off x="1028700" y="7978277"/>
            <a:ext cx="1793173" cy="880644"/>
            <a:chOff x="0" y="0"/>
            <a:chExt cx="1913890" cy="939929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1913890" cy="939929"/>
            </a:xfrm>
            <a:custGeom>
              <a:avLst/>
              <a:gdLst/>
              <a:ahLst/>
              <a:cxnLst/>
              <a:rect l="l" t="t" r="r" b="b"/>
              <a:pathLst>
                <a:path w="1913890" h="939929">
                  <a:moveTo>
                    <a:pt x="0" y="0"/>
                  </a:moveTo>
                  <a:lnTo>
                    <a:pt x="1913890" y="0"/>
                  </a:lnTo>
                  <a:lnTo>
                    <a:pt x="1913890" y="939929"/>
                  </a:lnTo>
                  <a:lnTo>
                    <a:pt x="0" y="939929"/>
                  </a:lnTo>
                  <a:close/>
                </a:path>
              </a:pathLst>
            </a:custGeom>
            <a:solidFill>
              <a:srgbClr val="FA5BBD"/>
            </a:solidFill>
          </p:spPr>
        </p:sp>
      </p:grpSp>
      <p:sp>
        <p:nvSpPr>
          <p:cNvPr id="44" name="TextBox 44"/>
          <p:cNvSpPr txBox="1"/>
          <p:nvPr/>
        </p:nvSpPr>
        <p:spPr>
          <a:xfrm>
            <a:off x="1045307" y="8216565"/>
            <a:ext cx="1750739" cy="2993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491"/>
              </a:lnSpc>
            </a:pPr>
            <a:r>
              <a:rPr lang="en-US" sz="1779" dirty="0" err="1">
                <a:solidFill>
                  <a:srgbClr val="FFFFFF"/>
                </a:solidFill>
                <a:latin typeface="Open Sans Bold"/>
              </a:rPr>
              <a:t>Tirar</a:t>
            </a:r>
            <a:r>
              <a:rPr lang="en-US" sz="1779" dirty="0">
                <a:solidFill>
                  <a:srgbClr val="FFFFFF"/>
                </a:solidFill>
                <a:latin typeface="Open Sans Bold"/>
              </a:rPr>
              <a:t> </a:t>
            </a:r>
            <a:r>
              <a:rPr lang="en-US" sz="1779" dirty="0" err="1">
                <a:solidFill>
                  <a:srgbClr val="FFFFFF"/>
                </a:solidFill>
                <a:latin typeface="Open Sans Bold"/>
              </a:rPr>
              <a:t>dúvidas</a:t>
            </a:r>
            <a:endParaRPr lang="en-US" sz="177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45" name="TextBox 45"/>
          <p:cNvSpPr txBox="1"/>
          <p:nvPr/>
        </p:nvSpPr>
        <p:spPr>
          <a:xfrm>
            <a:off x="7909387" y="3314054"/>
            <a:ext cx="2495443" cy="3511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2"/>
              </a:lnSpc>
            </a:pPr>
            <a:r>
              <a:rPr lang="en-US" sz="2001" dirty="0" err="1">
                <a:solidFill>
                  <a:srgbClr val="FFFFFF"/>
                </a:solidFill>
                <a:latin typeface="Open Sans Bold"/>
              </a:rPr>
              <a:t>Perda</a:t>
            </a:r>
            <a:r>
              <a:rPr lang="en-US" sz="2001" dirty="0">
                <a:solidFill>
                  <a:srgbClr val="FFFFFF"/>
                </a:solidFill>
                <a:latin typeface="Open Sans Bold"/>
              </a:rPr>
              <a:t> de </a:t>
            </a:r>
            <a:r>
              <a:rPr lang="en-US" sz="2001" dirty="0" err="1">
                <a:solidFill>
                  <a:srgbClr val="FFFFFF"/>
                </a:solidFill>
                <a:latin typeface="Open Sans Bold"/>
              </a:rPr>
              <a:t>integrante</a:t>
            </a:r>
            <a:endParaRPr lang="en-US" sz="2001" dirty="0">
              <a:solidFill>
                <a:srgbClr val="FFFFFF"/>
              </a:solidFill>
              <a:latin typeface="Open Sans Bold"/>
            </a:endParaRPr>
          </a:p>
        </p:txBody>
      </p:sp>
      <p:grpSp>
        <p:nvGrpSpPr>
          <p:cNvPr id="46" name="Group 46"/>
          <p:cNvGrpSpPr/>
          <p:nvPr/>
        </p:nvGrpSpPr>
        <p:grpSpPr>
          <a:xfrm>
            <a:off x="9849811" y="4112050"/>
            <a:ext cx="2115219" cy="1038804"/>
            <a:chOff x="0" y="0"/>
            <a:chExt cx="1913890" cy="939929"/>
          </a:xfrm>
        </p:grpSpPr>
        <p:sp>
          <p:nvSpPr>
            <p:cNvPr id="47" name="Freeform 47"/>
            <p:cNvSpPr/>
            <p:nvPr/>
          </p:nvSpPr>
          <p:spPr>
            <a:xfrm>
              <a:off x="0" y="0"/>
              <a:ext cx="1913890" cy="939929"/>
            </a:xfrm>
            <a:custGeom>
              <a:avLst/>
              <a:gdLst/>
              <a:ahLst/>
              <a:cxnLst/>
              <a:rect l="l" t="t" r="r" b="b"/>
              <a:pathLst>
                <a:path w="1913890" h="939929">
                  <a:moveTo>
                    <a:pt x="0" y="0"/>
                  </a:moveTo>
                  <a:lnTo>
                    <a:pt x="1913890" y="0"/>
                  </a:lnTo>
                  <a:lnTo>
                    <a:pt x="1913890" y="939929"/>
                  </a:lnTo>
                  <a:lnTo>
                    <a:pt x="0" y="939929"/>
                  </a:lnTo>
                  <a:close/>
                </a:path>
              </a:pathLst>
            </a:custGeom>
            <a:solidFill>
              <a:srgbClr val="FA5BBD"/>
            </a:solidFill>
          </p:spPr>
        </p:sp>
      </p:grpSp>
      <p:sp>
        <p:nvSpPr>
          <p:cNvPr id="48" name="TextBox 48"/>
          <p:cNvSpPr txBox="1"/>
          <p:nvPr/>
        </p:nvSpPr>
        <p:spPr>
          <a:xfrm>
            <a:off x="10412289" y="4144170"/>
            <a:ext cx="990262" cy="9459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40"/>
              </a:lnSpc>
            </a:pPr>
            <a:r>
              <a:rPr lang="en-US" sz="1814">
                <a:solidFill>
                  <a:srgbClr val="FFFFFF"/>
                </a:solidFill>
                <a:latin typeface="Open Sans Bold"/>
              </a:rPr>
              <a:t>Repasse </a:t>
            </a:r>
          </a:p>
          <a:p>
            <a:pPr algn="ctr">
              <a:lnSpc>
                <a:spcPts val="2540"/>
              </a:lnSpc>
            </a:pPr>
            <a:r>
              <a:rPr lang="en-US" sz="1814">
                <a:solidFill>
                  <a:srgbClr val="FFFFFF"/>
                </a:solidFill>
                <a:latin typeface="Open Sans Bold"/>
              </a:rPr>
              <a:t>de </a:t>
            </a:r>
          </a:p>
          <a:p>
            <a:pPr algn="ctr">
              <a:lnSpc>
                <a:spcPts val="2540"/>
              </a:lnSpc>
            </a:pPr>
            <a:r>
              <a:rPr lang="en-US" sz="1814">
                <a:solidFill>
                  <a:srgbClr val="FFFFFF"/>
                </a:solidFill>
                <a:latin typeface="Open Sans Bold"/>
              </a:rPr>
              <a:t>tarefas</a:t>
            </a:r>
          </a:p>
        </p:txBody>
      </p:sp>
      <p:grpSp>
        <p:nvGrpSpPr>
          <p:cNvPr id="49" name="Group 49"/>
          <p:cNvGrpSpPr/>
          <p:nvPr/>
        </p:nvGrpSpPr>
        <p:grpSpPr>
          <a:xfrm>
            <a:off x="9849811" y="6434117"/>
            <a:ext cx="2115219" cy="1038804"/>
            <a:chOff x="0" y="0"/>
            <a:chExt cx="1913890" cy="939929"/>
          </a:xfrm>
        </p:grpSpPr>
        <p:sp>
          <p:nvSpPr>
            <p:cNvPr id="50" name="Freeform 50"/>
            <p:cNvSpPr/>
            <p:nvPr/>
          </p:nvSpPr>
          <p:spPr>
            <a:xfrm>
              <a:off x="0" y="0"/>
              <a:ext cx="1913890" cy="939929"/>
            </a:xfrm>
            <a:custGeom>
              <a:avLst/>
              <a:gdLst/>
              <a:ahLst/>
              <a:cxnLst/>
              <a:rect l="l" t="t" r="r" b="b"/>
              <a:pathLst>
                <a:path w="1913890" h="939929">
                  <a:moveTo>
                    <a:pt x="0" y="0"/>
                  </a:moveTo>
                  <a:lnTo>
                    <a:pt x="1913890" y="0"/>
                  </a:lnTo>
                  <a:lnTo>
                    <a:pt x="1913890" y="939929"/>
                  </a:lnTo>
                  <a:lnTo>
                    <a:pt x="0" y="939929"/>
                  </a:lnTo>
                  <a:close/>
                </a:path>
              </a:pathLst>
            </a:custGeom>
            <a:solidFill>
              <a:srgbClr val="FA5BBD"/>
            </a:solidFill>
          </p:spPr>
        </p:sp>
      </p:grpSp>
      <p:sp>
        <p:nvSpPr>
          <p:cNvPr id="51" name="TextBox 51"/>
          <p:cNvSpPr txBox="1"/>
          <p:nvPr/>
        </p:nvSpPr>
        <p:spPr>
          <a:xfrm>
            <a:off x="10157857" y="6624397"/>
            <a:ext cx="1642063" cy="6582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601"/>
              </a:lnSpc>
            </a:pPr>
            <a:r>
              <a:rPr lang="en-US" sz="1858" dirty="0" err="1">
                <a:solidFill>
                  <a:srgbClr val="FFFFFF"/>
                </a:solidFill>
                <a:latin typeface="Open Sans Bold"/>
              </a:rPr>
              <a:t>Buscar</a:t>
            </a:r>
            <a:r>
              <a:rPr lang="en-US" sz="1858" dirty="0">
                <a:solidFill>
                  <a:srgbClr val="FFFFFF"/>
                </a:solidFill>
                <a:latin typeface="Open Sans Bold"/>
              </a:rPr>
              <a:t> </a:t>
            </a:r>
          </a:p>
          <a:p>
            <a:pPr algn="ctr">
              <a:lnSpc>
                <a:spcPts val="2601"/>
              </a:lnSpc>
            </a:pPr>
            <a:r>
              <a:rPr lang="en-US" sz="1858" dirty="0" err="1">
                <a:solidFill>
                  <a:srgbClr val="FFFFFF"/>
                </a:solidFill>
                <a:latin typeface="Open Sans Bold"/>
              </a:rPr>
              <a:t>orientação</a:t>
            </a:r>
            <a:endParaRPr lang="en-US" sz="1858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52" name="TextBox 52"/>
          <p:cNvSpPr txBox="1"/>
          <p:nvPr/>
        </p:nvSpPr>
        <p:spPr>
          <a:xfrm>
            <a:off x="8300504" y="5592291"/>
            <a:ext cx="1864199" cy="705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2"/>
              </a:lnSpc>
            </a:pPr>
            <a:r>
              <a:rPr lang="en-US" sz="2001" dirty="0" err="1">
                <a:solidFill>
                  <a:srgbClr val="FFFFFF"/>
                </a:solidFill>
                <a:latin typeface="Open Sans Bold"/>
              </a:rPr>
              <a:t>Sentir</a:t>
            </a:r>
            <a:r>
              <a:rPr lang="en-US" sz="2001" dirty="0">
                <a:solidFill>
                  <a:srgbClr val="FFFFFF"/>
                </a:solidFill>
                <a:latin typeface="Open Sans Bold"/>
              </a:rPr>
              <a:t> que </a:t>
            </a:r>
            <a:r>
              <a:rPr lang="en-US" sz="2001" dirty="0" err="1">
                <a:solidFill>
                  <a:srgbClr val="FFFFFF"/>
                </a:solidFill>
                <a:latin typeface="Open Sans Bold"/>
              </a:rPr>
              <a:t>não</a:t>
            </a:r>
            <a:r>
              <a:rPr lang="en-US" sz="2001" dirty="0">
                <a:solidFill>
                  <a:srgbClr val="FFFFFF"/>
                </a:solidFill>
                <a:latin typeface="Open Sans Bold"/>
              </a:rPr>
              <a:t> </a:t>
            </a:r>
            <a:r>
              <a:rPr lang="en-US" sz="2001" dirty="0" err="1">
                <a:solidFill>
                  <a:srgbClr val="FFFFFF"/>
                </a:solidFill>
                <a:latin typeface="Open Sans Bold"/>
              </a:rPr>
              <a:t>está</a:t>
            </a:r>
            <a:r>
              <a:rPr lang="en-US" sz="2001" dirty="0">
                <a:solidFill>
                  <a:srgbClr val="FFFFFF"/>
                </a:solidFill>
                <a:latin typeface="Open Sans Bold"/>
              </a:rPr>
              <a:t> </a:t>
            </a:r>
            <a:r>
              <a:rPr lang="en-US" sz="2001" dirty="0" err="1">
                <a:solidFill>
                  <a:srgbClr val="FFFFFF"/>
                </a:solidFill>
                <a:latin typeface="Open Sans Bold"/>
              </a:rPr>
              <a:t>evoluindo</a:t>
            </a:r>
            <a:endParaRPr lang="en-US" sz="2001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53" name="TextBox 53"/>
          <p:cNvSpPr txBox="1"/>
          <p:nvPr/>
        </p:nvSpPr>
        <p:spPr>
          <a:xfrm>
            <a:off x="8061910" y="7981652"/>
            <a:ext cx="2326551" cy="705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2"/>
              </a:lnSpc>
            </a:pPr>
            <a:r>
              <a:rPr lang="en-US" sz="2001">
                <a:solidFill>
                  <a:srgbClr val="FFFFFF"/>
                </a:solidFill>
                <a:latin typeface="Open Sans Bold"/>
              </a:rPr>
              <a:t>Não apresentar tudo que fez</a:t>
            </a:r>
          </a:p>
        </p:txBody>
      </p:sp>
      <p:grpSp>
        <p:nvGrpSpPr>
          <p:cNvPr id="54" name="Group 54"/>
          <p:cNvGrpSpPr/>
          <p:nvPr/>
        </p:nvGrpSpPr>
        <p:grpSpPr>
          <a:xfrm>
            <a:off x="9837496" y="8624037"/>
            <a:ext cx="2115219" cy="1038804"/>
            <a:chOff x="0" y="0"/>
            <a:chExt cx="1913890" cy="939929"/>
          </a:xfrm>
        </p:grpSpPr>
        <p:sp>
          <p:nvSpPr>
            <p:cNvPr id="55" name="Freeform 55"/>
            <p:cNvSpPr/>
            <p:nvPr/>
          </p:nvSpPr>
          <p:spPr>
            <a:xfrm>
              <a:off x="0" y="0"/>
              <a:ext cx="1913890" cy="939929"/>
            </a:xfrm>
            <a:custGeom>
              <a:avLst/>
              <a:gdLst/>
              <a:ahLst/>
              <a:cxnLst/>
              <a:rect l="l" t="t" r="r" b="b"/>
              <a:pathLst>
                <a:path w="1913890" h="939929">
                  <a:moveTo>
                    <a:pt x="0" y="0"/>
                  </a:moveTo>
                  <a:lnTo>
                    <a:pt x="1913890" y="0"/>
                  </a:lnTo>
                  <a:lnTo>
                    <a:pt x="1913890" y="939929"/>
                  </a:lnTo>
                  <a:lnTo>
                    <a:pt x="0" y="939929"/>
                  </a:lnTo>
                  <a:close/>
                </a:path>
              </a:pathLst>
            </a:custGeom>
            <a:solidFill>
              <a:srgbClr val="FA5BBD"/>
            </a:solidFill>
          </p:spPr>
        </p:sp>
      </p:grpSp>
      <p:sp>
        <p:nvSpPr>
          <p:cNvPr id="56" name="TextBox 56"/>
          <p:cNvSpPr txBox="1"/>
          <p:nvPr/>
        </p:nvSpPr>
        <p:spPr>
          <a:xfrm>
            <a:off x="10070096" y="8685792"/>
            <a:ext cx="1625388" cy="886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75"/>
              </a:lnSpc>
            </a:pPr>
            <a:r>
              <a:rPr lang="en-US" sz="1697">
                <a:solidFill>
                  <a:srgbClr val="FFFFFF"/>
                </a:solidFill>
                <a:latin typeface="Open Sans Bold"/>
              </a:rPr>
              <a:t>Apresentar </a:t>
            </a:r>
          </a:p>
          <a:p>
            <a:pPr algn="ctr">
              <a:lnSpc>
                <a:spcPts val="2375"/>
              </a:lnSpc>
            </a:pPr>
            <a:r>
              <a:rPr lang="en-US" sz="1697">
                <a:solidFill>
                  <a:srgbClr val="FFFFFF"/>
                </a:solidFill>
                <a:latin typeface="Open Sans Bold"/>
              </a:rPr>
              <a:t>todas as atividades</a:t>
            </a:r>
          </a:p>
        </p:txBody>
      </p:sp>
      <p:sp>
        <p:nvSpPr>
          <p:cNvPr id="57" name="TextBox 57"/>
          <p:cNvSpPr txBox="1"/>
          <p:nvPr/>
        </p:nvSpPr>
        <p:spPr>
          <a:xfrm>
            <a:off x="13323436" y="3394348"/>
            <a:ext cx="2613570" cy="3511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2"/>
              </a:lnSpc>
            </a:pPr>
            <a:r>
              <a:rPr lang="en-US" sz="2001" dirty="0" err="1">
                <a:solidFill>
                  <a:srgbClr val="FFFFFF"/>
                </a:solidFill>
                <a:latin typeface="Open Sans Bold"/>
              </a:rPr>
              <a:t>Resultado</a:t>
            </a:r>
            <a:r>
              <a:rPr lang="en-US" sz="2001" dirty="0">
                <a:solidFill>
                  <a:srgbClr val="FFFFFF"/>
                </a:solidFill>
                <a:latin typeface="Open Sans Bold"/>
              </a:rPr>
              <a:t> do </a:t>
            </a:r>
            <a:r>
              <a:rPr lang="en-US" sz="2001" dirty="0" err="1">
                <a:solidFill>
                  <a:srgbClr val="FFFFFF"/>
                </a:solidFill>
                <a:latin typeface="Open Sans Bold"/>
              </a:rPr>
              <a:t>Projeto</a:t>
            </a:r>
            <a:endParaRPr lang="en-US" sz="2001" dirty="0">
              <a:solidFill>
                <a:srgbClr val="FFFFFF"/>
              </a:solidFill>
              <a:latin typeface="Open Sans Bold"/>
            </a:endParaRPr>
          </a:p>
        </p:txBody>
      </p:sp>
      <p:grpSp>
        <p:nvGrpSpPr>
          <p:cNvPr id="58" name="Group 58"/>
          <p:cNvGrpSpPr/>
          <p:nvPr/>
        </p:nvGrpSpPr>
        <p:grpSpPr>
          <a:xfrm>
            <a:off x="15176357" y="4147062"/>
            <a:ext cx="2043927" cy="1003792"/>
            <a:chOff x="0" y="0"/>
            <a:chExt cx="1913890" cy="939929"/>
          </a:xfrm>
        </p:grpSpPr>
        <p:sp>
          <p:nvSpPr>
            <p:cNvPr id="59" name="Freeform 59"/>
            <p:cNvSpPr/>
            <p:nvPr/>
          </p:nvSpPr>
          <p:spPr>
            <a:xfrm>
              <a:off x="0" y="0"/>
              <a:ext cx="1913890" cy="939929"/>
            </a:xfrm>
            <a:custGeom>
              <a:avLst/>
              <a:gdLst/>
              <a:ahLst/>
              <a:cxnLst/>
              <a:rect l="l" t="t" r="r" b="b"/>
              <a:pathLst>
                <a:path w="1913890" h="939929">
                  <a:moveTo>
                    <a:pt x="0" y="0"/>
                  </a:moveTo>
                  <a:lnTo>
                    <a:pt x="1913890" y="0"/>
                  </a:lnTo>
                  <a:lnTo>
                    <a:pt x="1913890" y="939929"/>
                  </a:lnTo>
                  <a:lnTo>
                    <a:pt x="0" y="939929"/>
                  </a:lnTo>
                  <a:close/>
                </a:path>
              </a:pathLst>
            </a:custGeom>
            <a:solidFill>
              <a:srgbClr val="FA5BBD"/>
            </a:solidFill>
          </p:spPr>
        </p:sp>
      </p:grpSp>
      <p:sp>
        <p:nvSpPr>
          <p:cNvPr id="60" name="TextBox 60"/>
          <p:cNvSpPr txBox="1"/>
          <p:nvPr/>
        </p:nvSpPr>
        <p:spPr>
          <a:xfrm>
            <a:off x="15448328" y="4177136"/>
            <a:ext cx="1499984" cy="9150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54"/>
              </a:lnSpc>
            </a:pPr>
            <a:r>
              <a:rPr lang="en-US" sz="1753">
                <a:solidFill>
                  <a:srgbClr val="FFFFFF"/>
                </a:solidFill>
                <a:latin typeface="Open Sans Bold"/>
              </a:rPr>
              <a:t>Engajamento </a:t>
            </a:r>
          </a:p>
          <a:p>
            <a:pPr algn="ctr">
              <a:lnSpc>
                <a:spcPts val="2454"/>
              </a:lnSpc>
            </a:pPr>
            <a:r>
              <a:rPr lang="en-US" sz="1753">
                <a:solidFill>
                  <a:srgbClr val="FFFFFF"/>
                </a:solidFill>
                <a:latin typeface="Open Sans Bold"/>
              </a:rPr>
              <a:t>da</a:t>
            </a:r>
          </a:p>
          <a:p>
            <a:pPr algn="ctr">
              <a:lnSpc>
                <a:spcPts val="2454"/>
              </a:lnSpc>
            </a:pPr>
            <a:r>
              <a:rPr lang="en-US" sz="1753">
                <a:solidFill>
                  <a:srgbClr val="FFFFFF"/>
                </a:solidFill>
                <a:latin typeface="Open Sans Bold"/>
              </a:rPr>
              <a:t>equipe</a:t>
            </a:r>
          </a:p>
        </p:txBody>
      </p:sp>
      <p:grpSp>
        <p:nvGrpSpPr>
          <p:cNvPr id="61" name="Group 61"/>
          <p:cNvGrpSpPr/>
          <p:nvPr/>
        </p:nvGrpSpPr>
        <p:grpSpPr>
          <a:xfrm>
            <a:off x="15131359" y="6469129"/>
            <a:ext cx="2043927" cy="1003792"/>
            <a:chOff x="0" y="0"/>
            <a:chExt cx="1913890" cy="939929"/>
          </a:xfrm>
        </p:grpSpPr>
        <p:sp>
          <p:nvSpPr>
            <p:cNvPr id="62" name="Freeform 62"/>
            <p:cNvSpPr/>
            <p:nvPr/>
          </p:nvSpPr>
          <p:spPr>
            <a:xfrm>
              <a:off x="0" y="0"/>
              <a:ext cx="1913890" cy="939929"/>
            </a:xfrm>
            <a:custGeom>
              <a:avLst/>
              <a:gdLst/>
              <a:ahLst/>
              <a:cxnLst/>
              <a:rect l="l" t="t" r="r" b="b"/>
              <a:pathLst>
                <a:path w="1913890" h="939929">
                  <a:moveTo>
                    <a:pt x="0" y="0"/>
                  </a:moveTo>
                  <a:lnTo>
                    <a:pt x="1913890" y="0"/>
                  </a:lnTo>
                  <a:lnTo>
                    <a:pt x="1913890" y="939929"/>
                  </a:lnTo>
                  <a:lnTo>
                    <a:pt x="0" y="939929"/>
                  </a:lnTo>
                  <a:close/>
                </a:path>
              </a:pathLst>
            </a:custGeom>
            <a:solidFill>
              <a:srgbClr val="FA5BBD"/>
            </a:solidFill>
          </p:spPr>
        </p:sp>
      </p:grpSp>
      <p:sp>
        <p:nvSpPr>
          <p:cNvPr id="63" name="TextBox 63"/>
          <p:cNvSpPr txBox="1"/>
          <p:nvPr/>
        </p:nvSpPr>
        <p:spPr>
          <a:xfrm>
            <a:off x="15481305" y="6607896"/>
            <a:ext cx="1434030" cy="6829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06"/>
              </a:lnSpc>
            </a:pPr>
            <a:r>
              <a:rPr lang="en-US" sz="1933" dirty="0">
                <a:solidFill>
                  <a:srgbClr val="FFFFFF"/>
                </a:solidFill>
                <a:latin typeface="Open Sans Bold"/>
              </a:rPr>
              <a:t>Ser </a:t>
            </a:r>
            <a:r>
              <a:rPr lang="en-US" sz="1933" dirty="0" err="1">
                <a:solidFill>
                  <a:srgbClr val="FFFFFF"/>
                </a:solidFill>
                <a:latin typeface="Open Sans Bold"/>
              </a:rPr>
              <a:t>mais</a:t>
            </a:r>
            <a:endParaRPr lang="en-US" sz="1933" dirty="0">
              <a:solidFill>
                <a:srgbClr val="FFFFFF"/>
              </a:solidFill>
              <a:latin typeface="Open Sans Bold"/>
            </a:endParaRPr>
          </a:p>
          <a:p>
            <a:pPr algn="ctr">
              <a:lnSpc>
                <a:spcPts val="2706"/>
              </a:lnSpc>
            </a:pPr>
            <a:r>
              <a:rPr lang="en-US" sz="1933" dirty="0">
                <a:solidFill>
                  <a:srgbClr val="FFFFFF"/>
                </a:solidFill>
                <a:latin typeface="Open Sans Bold"/>
              </a:rPr>
              <a:t> </a:t>
            </a:r>
            <a:r>
              <a:rPr lang="en-US" sz="1933" dirty="0" err="1">
                <a:solidFill>
                  <a:srgbClr val="FFFFFF"/>
                </a:solidFill>
                <a:latin typeface="Open Sans Bold"/>
              </a:rPr>
              <a:t>solidario</a:t>
            </a:r>
            <a:endParaRPr lang="en-US" sz="1933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64" name="TextBox 64"/>
          <p:cNvSpPr txBox="1"/>
          <p:nvPr/>
        </p:nvSpPr>
        <p:spPr>
          <a:xfrm>
            <a:off x="13547331" y="5770479"/>
            <a:ext cx="2288720" cy="3511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2"/>
              </a:lnSpc>
            </a:pPr>
            <a:r>
              <a:rPr lang="en-US" sz="2001" dirty="0" err="1">
                <a:solidFill>
                  <a:srgbClr val="FFFFFF"/>
                </a:solidFill>
                <a:latin typeface="Open Sans Bold"/>
              </a:rPr>
              <a:t>Evolução</a:t>
            </a:r>
            <a:r>
              <a:rPr lang="en-US" sz="2001" dirty="0">
                <a:solidFill>
                  <a:srgbClr val="FFFFFF"/>
                </a:solidFill>
                <a:latin typeface="Open Sans Bold"/>
              </a:rPr>
              <a:t> do </a:t>
            </a:r>
            <a:r>
              <a:rPr lang="en-US" sz="2001" dirty="0" err="1">
                <a:solidFill>
                  <a:srgbClr val="FFFFFF"/>
                </a:solidFill>
                <a:latin typeface="Open Sans Bold"/>
              </a:rPr>
              <a:t>grupo</a:t>
            </a:r>
            <a:endParaRPr lang="en-US" sz="2001" dirty="0">
              <a:solidFill>
                <a:srgbClr val="FFFFFF"/>
              </a:solidFill>
              <a:latin typeface="Open Sans Bold"/>
            </a:endParaRPr>
          </a:p>
        </p:txBody>
      </p:sp>
      <p:grpSp>
        <p:nvGrpSpPr>
          <p:cNvPr id="65" name="Group 65"/>
          <p:cNvGrpSpPr/>
          <p:nvPr/>
        </p:nvGrpSpPr>
        <p:grpSpPr>
          <a:xfrm>
            <a:off x="13230060" y="7725249"/>
            <a:ext cx="2923263" cy="1435642"/>
            <a:chOff x="0" y="0"/>
            <a:chExt cx="1913890" cy="939929"/>
          </a:xfrm>
        </p:grpSpPr>
        <p:sp>
          <p:nvSpPr>
            <p:cNvPr id="66" name="Freeform 66"/>
            <p:cNvSpPr/>
            <p:nvPr/>
          </p:nvSpPr>
          <p:spPr>
            <a:xfrm>
              <a:off x="0" y="0"/>
              <a:ext cx="1913890" cy="939929"/>
            </a:xfrm>
            <a:custGeom>
              <a:avLst/>
              <a:gdLst/>
              <a:ahLst/>
              <a:cxnLst/>
              <a:rect l="l" t="t" r="r" b="b"/>
              <a:pathLst>
                <a:path w="1913890" h="939929">
                  <a:moveTo>
                    <a:pt x="0" y="0"/>
                  </a:moveTo>
                  <a:lnTo>
                    <a:pt x="1913890" y="0"/>
                  </a:lnTo>
                  <a:lnTo>
                    <a:pt x="1913890" y="939929"/>
                  </a:lnTo>
                  <a:lnTo>
                    <a:pt x="0" y="939929"/>
                  </a:lnTo>
                  <a:close/>
                </a:path>
              </a:pathLst>
            </a:custGeom>
            <a:solidFill>
              <a:srgbClr val="FFBD59"/>
            </a:solidFill>
          </p:spPr>
        </p:sp>
      </p:grpSp>
      <p:grpSp>
        <p:nvGrpSpPr>
          <p:cNvPr id="67" name="Group 67"/>
          <p:cNvGrpSpPr/>
          <p:nvPr/>
        </p:nvGrpSpPr>
        <p:grpSpPr>
          <a:xfrm>
            <a:off x="15131359" y="8699693"/>
            <a:ext cx="2043927" cy="1003792"/>
            <a:chOff x="0" y="0"/>
            <a:chExt cx="1913890" cy="939929"/>
          </a:xfrm>
        </p:grpSpPr>
        <p:sp>
          <p:nvSpPr>
            <p:cNvPr id="68" name="Freeform 68"/>
            <p:cNvSpPr/>
            <p:nvPr/>
          </p:nvSpPr>
          <p:spPr>
            <a:xfrm>
              <a:off x="0" y="0"/>
              <a:ext cx="1913890" cy="939929"/>
            </a:xfrm>
            <a:custGeom>
              <a:avLst/>
              <a:gdLst/>
              <a:ahLst/>
              <a:cxnLst/>
              <a:rect l="l" t="t" r="r" b="b"/>
              <a:pathLst>
                <a:path w="1913890" h="939929">
                  <a:moveTo>
                    <a:pt x="0" y="0"/>
                  </a:moveTo>
                  <a:lnTo>
                    <a:pt x="1913890" y="0"/>
                  </a:lnTo>
                  <a:lnTo>
                    <a:pt x="1913890" y="939929"/>
                  </a:lnTo>
                  <a:lnTo>
                    <a:pt x="0" y="939929"/>
                  </a:lnTo>
                  <a:close/>
                </a:path>
              </a:pathLst>
            </a:custGeom>
            <a:solidFill>
              <a:srgbClr val="FA5BBD"/>
            </a:solidFill>
          </p:spPr>
        </p:sp>
      </p:grpSp>
      <p:sp>
        <p:nvSpPr>
          <p:cNvPr id="69" name="TextBox 69"/>
          <p:cNvSpPr txBox="1"/>
          <p:nvPr/>
        </p:nvSpPr>
        <p:spPr>
          <a:xfrm>
            <a:off x="15230425" y="8734435"/>
            <a:ext cx="1845795" cy="9057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28"/>
              </a:lnSpc>
            </a:pPr>
            <a:r>
              <a:rPr lang="en-US" sz="1734">
                <a:solidFill>
                  <a:srgbClr val="FFFFFF"/>
                </a:solidFill>
                <a:latin typeface="Open Sans Bold"/>
              </a:rPr>
              <a:t>Evoluir </a:t>
            </a:r>
          </a:p>
          <a:p>
            <a:pPr algn="ctr">
              <a:lnSpc>
                <a:spcPts val="2428"/>
              </a:lnSpc>
            </a:pPr>
            <a:r>
              <a:rPr lang="en-US" sz="1734">
                <a:solidFill>
                  <a:srgbClr val="FFFFFF"/>
                </a:solidFill>
                <a:latin typeface="Open Sans Bold"/>
              </a:rPr>
              <a:t>além do esperado</a:t>
            </a:r>
          </a:p>
        </p:txBody>
      </p:sp>
      <p:sp>
        <p:nvSpPr>
          <p:cNvPr id="70" name="TextBox 70"/>
          <p:cNvSpPr txBox="1"/>
          <p:nvPr/>
        </p:nvSpPr>
        <p:spPr>
          <a:xfrm>
            <a:off x="13668787" y="8088622"/>
            <a:ext cx="1823593" cy="3511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2"/>
              </a:lnSpc>
            </a:pPr>
            <a:r>
              <a:rPr lang="en-US" sz="2001" dirty="0">
                <a:solidFill>
                  <a:srgbClr val="FFFFFF"/>
                </a:solidFill>
                <a:latin typeface="Open Sans Bold"/>
              </a:rPr>
              <a:t>Feedback final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3608616" flipH="1" flipV="1">
            <a:off x="-1834856" y="-2042672"/>
            <a:ext cx="4508247" cy="4114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4475740" flipH="1" flipV="1">
            <a:off x="15680832" y="8229600"/>
            <a:ext cx="4508247" cy="41148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8268" y="8486951"/>
            <a:ext cx="2089863" cy="1542699"/>
            <a:chOff x="0" y="0"/>
            <a:chExt cx="2786484" cy="2056932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786484" cy="2056932"/>
            </a:xfrm>
            <a:prstGeom prst="rect">
              <a:avLst/>
            </a:prstGeom>
          </p:spPr>
        </p:pic>
        <p:sp>
          <p:nvSpPr>
            <p:cNvPr id="6" name="TextBox 6"/>
            <p:cNvSpPr txBox="1"/>
            <p:nvPr/>
          </p:nvSpPr>
          <p:spPr>
            <a:xfrm>
              <a:off x="568547" y="854331"/>
              <a:ext cx="1564566" cy="6258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47"/>
                </a:lnSpc>
                <a:spcBef>
                  <a:spcPct val="0"/>
                </a:spcBef>
              </a:pPr>
              <a:r>
                <a:rPr lang="en-US" sz="2819">
                  <a:solidFill>
                    <a:srgbClr val="12666D"/>
                  </a:solidFill>
                  <a:latin typeface="Ossem Rust"/>
                </a:rPr>
                <a:t>ORION</a:t>
              </a:r>
            </a:p>
          </p:txBody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3073683" y="2578456"/>
            <a:ext cx="12140634" cy="4538004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3608616" flipH="1" flipV="1">
            <a:off x="-1834856" y="-2042672"/>
            <a:ext cx="4508247" cy="4114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4475740" flipH="1" flipV="1">
            <a:off x="15680832" y="8229600"/>
            <a:ext cx="4508247" cy="41148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8268" y="8486951"/>
            <a:ext cx="2089863" cy="1542699"/>
            <a:chOff x="0" y="0"/>
            <a:chExt cx="2786484" cy="2056932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786484" cy="2056932"/>
            </a:xfrm>
            <a:prstGeom prst="rect">
              <a:avLst/>
            </a:prstGeom>
          </p:spPr>
        </p:pic>
        <p:sp>
          <p:nvSpPr>
            <p:cNvPr id="6" name="TextBox 6"/>
            <p:cNvSpPr txBox="1"/>
            <p:nvPr/>
          </p:nvSpPr>
          <p:spPr>
            <a:xfrm>
              <a:off x="568547" y="854331"/>
              <a:ext cx="1564566" cy="6258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47"/>
                </a:lnSpc>
                <a:spcBef>
                  <a:spcPct val="0"/>
                </a:spcBef>
              </a:pPr>
              <a:r>
                <a:rPr lang="en-US" sz="2819">
                  <a:solidFill>
                    <a:srgbClr val="12666D"/>
                  </a:solidFill>
                  <a:latin typeface="Ossem Rust"/>
                </a:rPr>
                <a:t>ORION</a:t>
              </a:r>
            </a:p>
          </p:txBody>
        </p:sp>
      </p:grpSp>
      <p:sp>
        <p:nvSpPr>
          <p:cNvPr id="7" name="AutoShape 7"/>
          <p:cNvSpPr/>
          <p:nvPr/>
        </p:nvSpPr>
        <p:spPr>
          <a:xfrm>
            <a:off x="5097737" y="1641018"/>
            <a:ext cx="7960989" cy="0"/>
          </a:xfrm>
          <a:prstGeom prst="line">
            <a:avLst/>
          </a:prstGeom>
          <a:ln w="95250" cap="rnd">
            <a:solidFill>
              <a:srgbClr val="12666D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8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4832748" y="2314751"/>
            <a:ext cx="8225978" cy="61722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4342275" y="523875"/>
            <a:ext cx="9412848" cy="1000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26"/>
              </a:lnSpc>
            </a:pPr>
            <a:r>
              <a:rPr lang="en-US" sz="6521">
                <a:solidFill>
                  <a:srgbClr val="3F3F42"/>
                </a:solidFill>
                <a:latin typeface="HK Grotesk Bold"/>
              </a:rPr>
              <a:t>SITE INSTITUCIONAL 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7466448" y="4726353"/>
            <a:ext cx="2958579" cy="2183969"/>
            <a:chOff x="0" y="0"/>
            <a:chExt cx="3944772" cy="2911959"/>
          </a:xfrm>
        </p:grpSpPr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944772" cy="2911959"/>
            </a:xfrm>
            <a:prstGeom prst="rect">
              <a:avLst/>
            </a:prstGeom>
          </p:spPr>
        </p:pic>
        <p:sp>
          <p:nvSpPr>
            <p:cNvPr id="12" name="TextBox 12"/>
            <p:cNvSpPr txBox="1"/>
            <p:nvPr/>
          </p:nvSpPr>
          <p:spPr>
            <a:xfrm>
              <a:off x="804881" y="1204641"/>
              <a:ext cx="2214926" cy="8908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588"/>
                </a:lnSpc>
                <a:spcBef>
                  <a:spcPct val="0"/>
                </a:spcBef>
              </a:pPr>
              <a:r>
                <a:rPr lang="en-US" sz="3991">
                  <a:solidFill>
                    <a:srgbClr val="12666D"/>
                  </a:solidFill>
                  <a:latin typeface="Ossem Rust"/>
                </a:rPr>
                <a:t>ORION</a:t>
              </a:r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3608616" flipH="1" flipV="1">
            <a:off x="-1834856" y="-2042672"/>
            <a:ext cx="4508247" cy="4114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4475740" flipH="1" flipV="1">
            <a:off x="15680832" y="8229600"/>
            <a:ext cx="4508247" cy="41148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8268" y="8486951"/>
            <a:ext cx="2089863" cy="1542699"/>
            <a:chOff x="0" y="0"/>
            <a:chExt cx="2786484" cy="2056932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786484" cy="2056932"/>
            </a:xfrm>
            <a:prstGeom prst="rect">
              <a:avLst/>
            </a:prstGeom>
          </p:spPr>
        </p:pic>
        <p:sp>
          <p:nvSpPr>
            <p:cNvPr id="6" name="TextBox 6"/>
            <p:cNvSpPr txBox="1"/>
            <p:nvPr/>
          </p:nvSpPr>
          <p:spPr>
            <a:xfrm>
              <a:off x="568547" y="854331"/>
              <a:ext cx="1564566" cy="6258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47"/>
                </a:lnSpc>
                <a:spcBef>
                  <a:spcPct val="0"/>
                </a:spcBef>
              </a:pPr>
              <a:r>
                <a:rPr lang="en-US" sz="2819">
                  <a:solidFill>
                    <a:srgbClr val="12666D"/>
                  </a:solidFill>
                  <a:latin typeface="Ossem Rust"/>
                </a:rPr>
                <a:t>ORION</a:t>
              </a:r>
            </a:p>
          </p:txBody>
        </p:sp>
      </p:grpSp>
      <p:sp>
        <p:nvSpPr>
          <p:cNvPr id="7" name="AutoShape 7"/>
          <p:cNvSpPr/>
          <p:nvPr/>
        </p:nvSpPr>
        <p:spPr>
          <a:xfrm>
            <a:off x="5460820" y="1377141"/>
            <a:ext cx="7366360" cy="0"/>
          </a:xfrm>
          <a:prstGeom prst="line">
            <a:avLst/>
          </a:prstGeom>
          <a:ln w="95250" cap="rnd">
            <a:solidFill>
              <a:srgbClr val="12666D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rcRect l="6873" r="5379"/>
          <a:stretch>
            <a:fillRect/>
          </a:stretch>
        </p:blipFill>
        <p:spPr>
          <a:xfrm>
            <a:off x="3130530" y="1738886"/>
            <a:ext cx="12026939" cy="8548114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4437576" y="377016"/>
            <a:ext cx="9412848" cy="1000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26"/>
              </a:lnSpc>
            </a:pPr>
            <a:r>
              <a:rPr lang="en-US" sz="6521">
                <a:solidFill>
                  <a:srgbClr val="3F3F42"/>
                </a:solidFill>
                <a:latin typeface="HK Grotesk Bold"/>
              </a:rPr>
              <a:t>BANCO DE DADOS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3608616" flipH="1" flipV="1">
            <a:off x="-1834856" y="-2042672"/>
            <a:ext cx="4508247" cy="4114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4475740" flipH="1" flipV="1">
            <a:off x="15680832" y="8229600"/>
            <a:ext cx="4508247" cy="41148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3863189" y="3684076"/>
            <a:ext cx="10561622" cy="2918848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8268" y="8486951"/>
            <a:ext cx="2089863" cy="1542699"/>
            <a:chOff x="0" y="0"/>
            <a:chExt cx="2786484" cy="2056932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786484" cy="2056932"/>
            </a:xfrm>
            <a:prstGeom prst="rect">
              <a:avLst/>
            </a:prstGeom>
          </p:spPr>
        </p:pic>
        <p:sp>
          <p:nvSpPr>
            <p:cNvPr id="7" name="TextBox 7"/>
            <p:cNvSpPr txBox="1"/>
            <p:nvPr/>
          </p:nvSpPr>
          <p:spPr>
            <a:xfrm>
              <a:off x="568547" y="854331"/>
              <a:ext cx="1564566" cy="6258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47"/>
                </a:lnSpc>
                <a:spcBef>
                  <a:spcPct val="0"/>
                </a:spcBef>
              </a:pPr>
              <a:r>
                <a:rPr lang="en-US" sz="2819">
                  <a:solidFill>
                    <a:srgbClr val="12666D"/>
                  </a:solidFill>
                  <a:latin typeface="Ossem Rust"/>
                </a:rPr>
                <a:t>ORION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3608616" flipH="1" flipV="1">
            <a:off x="-990924" y="-1825854"/>
            <a:ext cx="4508247" cy="4114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3608616" flipH="1" flipV="1">
            <a:off x="15077037" y="7361862"/>
            <a:ext cx="4508247" cy="41148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8268" y="8240422"/>
            <a:ext cx="2089863" cy="1542699"/>
            <a:chOff x="0" y="0"/>
            <a:chExt cx="2786484" cy="2056932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786484" cy="2056932"/>
            </a:xfrm>
            <a:prstGeom prst="rect">
              <a:avLst/>
            </a:prstGeom>
          </p:spPr>
        </p:pic>
        <p:sp>
          <p:nvSpPr>
            <p:cNvPr id="6" name="TextBox 6"/>
            <p:cNvSpPr txBox="1"/>
            <p:nvPr/>
          </p:nvSpPr>
          <p:spPr>
            <a:xfrm>
              <a:off x="568547" y="854331"/>
              <a:ext cx="1564566" cy="6258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47"/>
                </a:lnSpc>
                <a:spcBef>
                  <a:spcPct val="0"/>
                </a:spcBef>
              </a:pPr>
              <a:r>
                <a:rPr lang="en-US" sz="2819">
                  <a:solidFill>
                    <a:srgbClr val="12666D"/>
                  </a:solidFill>
                  <a:latin typeface="Ossem Rust"/>
                </a:rPr>
                <a:t>ORION</a:t>
              </a:r>
            </a:p>
          </p:txBody>
        </p:sp>
      </p:grpSp>
      <p:sp>
        <p:nvSpPr>
          <p:cNvPr id="7" name="AutoShape 7"/>
          <p:cNvSpPr/>
          <p:nvPr/>
        </p:nvSpPr>
        <p:spPr>
          <a:xfrm>
            <a:off x="7528195" y="1690196"/>
            <a:ext cx="3464983" cy="0"/>
          </a:xfrm>
          <a:prstGeom prst="line">
            <a:avLst/>
          </a:prstGeom>
          <a:ln w="95250" cap="rnd">
            <a:solidFill>
              <a:srgbClr val="12666D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731729" y="2284540"/>
            <a:ext cx="3160478" cy="3160466"/>
            <a:chOff x="0" y="0"/>
            <a:chExt cx="6350000" cy="634997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 b="-33224"/>
              </a:stretch>
            </a:blipFill>
          </p:spPr>
        </p:sp>
      </p:grp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5593887" y="2284540"/>
            <a:ext cx="3160478" cy="3160466"/>
            <a:chOff x="0" y="0"/>
            <a:chExt cx="6350000" cy="634997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</p:sp>
      </p:grp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9401363" y="2284540"/>
            <a:ext cx="3160478" cy="3160466"/>
            <a:chOff x="0" y="0"/>
            <a:chExt cx="6350000" cy="634997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8"/>
              <a:stretch>
                <a:fillRect l="-21978" t="-56270" r="-9293" b="-18760"/>
              </a:stretch>
            </a:blipFill>
          </p:spPr>
        </p:sp>
      </p:grpSp>
      <p:grpSp>
        <p:nvGrpSpPr>
          <p:cNvPr id="14" name="Group 14"/>
          <p:cNvGrpSpPr>
            <a:grpSpLocks noChangeAspect="1"/>
          </p:cNvGrpSpPr>
          <p:nvPr/>
        </p:nvGrpSpPr>
        <p:grpSpPr>
          <a:xfrm>
            <a:off x="13263521" y="2284540"/>
            <a:ext cx="3160478" cy="3160466"/>
            <a:chOff x="0" y="0"/>
            <a:chExt cx="6350000" cy="6349975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9"/>
              <a:stretch>
                <a:fillRect t="-12480" b="-20853"/>
              </a:stretch>
            </a:blipFill>
          </p:spPr>
        </p:sp>
      </p:grp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5593887" y="6440085"/>
            <a:ext cx="3160478" cy="3160466"/>
            <a:chOff x="0" y="0"/>
            <a:chExt cx="6350000" cy="6349975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10"/>
              <a:stretch>
                <a:fillRect l="-13082" t="-23025" r="-9942"/>
              </a:stretch>
            </a:blipFill>
          </p:spPr>
        </p:sp>
      </p:grp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9401363" y="6440085"/>
            <a:ext cx="3160478" cy="3160466"/>
            <a:chOff x="0" y="0"/>
            <a:chExt cx="6350000" cy="6349975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11"/>
              <a:stretch>
                <a:fillRect t="-53995" r="-7945" b="-74007"/>
              </a:stretch>
            </a:blipFill>
          </p:spPr>
        </p:sp>
      </p:grpSp>
      <p:sp>
        <p:nvSpPr>
          <p:cNvPr id="20" name="TextBox 20"/>
          <p:cNvSpPr txBox="1"/>
          <p:nvPr/>
        </p:nvSpPr>
        <p:spPr>
          <a:xfrm>
            <a:off x="15985595" y="1019175"/>
            <a:ext cx="1273705" cy="3902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000"/>
              </a:lnSpc>
            </a:pPr>
            <a:r>
              <a:rPr lang="en-US" sz="2500">
                <a:solidFill>
                  <a:srgbClr val="FFFFFF"/>
                </a:solidFill>
                <a:latin typeface="HK Grotesk Medium"/>
              </a:rPr>
              <a:t>01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7644882" y="523875"/>
            <a:ext cx="3231610" cy="1000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26"/>
              </a:lnSpc>
            </a:pPr>
            <a:r>
              <a:rPr lang="en-US" sz="6521">
                <a:solidFill>
                  <a:srgbClr val="3F3F42"/>
                </a:solidFill>
                <a:latin typeface="HK Grotesk Bold"/>
              </a:rPr>
              <a:t>EQUIPE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515324" y="5621757"/>
            <a:ext cx="3593288" cy="5255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28"/>
              </a:lnSpc>
            </a:pPr>
            <a:r>
              <a:rPr lang="en-US" sz="3020">
                <a:solidFill>
                  <a:srgbClr val="000000"/>
                </a:solidFill>
                <a:latin typeface="Comfortaa Bold"/>
              </a:rPr>
              <a:t>Brunno Castigrini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6107178" y="5621757"/>
            <a:ext cx="2133897" cy="5255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28"/>
              </a:lnSpc>
            </a:pPr>
            <a:r>
              <a:rPr lang="en-US" sz="3020">
                <a:solidFill>
                  <a:srgbClr val="000000"/>
                </a:solidFill>
                <a:latin typeface="Comfortaa Bold"/>
              </a:rPr>
              <a:t>Felipe Reis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9564849" y="5621757"/>
            <a:ext cx="2833507" cy="5255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28"/>
              </a:lnSpc>
            </a:pPr>
            <a:r>
              <a:rPr lang="en-US" sz="3020">
                <a:solidFill>
                  <a:srgbClr val="000000"/>
                </a:solidFill>
                <a:latin typeface="Comfortaa Bold"/>
              </a:rPr>
              <a:t>Gabriel Prisco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3398688" y="5621757"/>
            <a:ext cx="3025312" cy="5255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28"/>
              </a:lnSpc>
            </a:pPr>
            <a:r>
              <a:rPr lang="en-US" sz="3020">
                <a:solidFill>
                  <a:srgbClr val="000000"/>
                </a:solidFill>
                <a:latin typeface="Comfortaa Bold"/>
              </a:rPr>
              <a:t>Giovanna Melo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5466810" y="9716445"/>
            <a:ext cx="3414633" cy="5255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28"/>
              </a:lnSpc>
            </a:pPr>
            <a:r>
              <a:rPr lang="en-US" sz="3020">
                <a:solidFill>
                  <a:srgbClr val="000000"/>
                </a:solidFill>
                <a:latin typeface="Comfortaa Bold"/>
              </a:rPr>
              <a:t>Matheus Correia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9847595" y="9716445"/>
            <a:ext cx="2291166" cy="5255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28"/>
              </a:lnSpc>
            </a:pPr>
            <a:r>
              <a:rPr lang="en-US" sz="3020">
                <a:solidFill>
                  <a:srgbClr val="000000"/>
                </a:solidFill>
                <a:latin typeface="Comfortaa Bold"/>
              </a:rPr>
              <a:t>Pedro Klein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3608616" flipH="1" flipV="1">
            <a:off x="-1834856" y="-2042672"/>
            <a:ext cx="4508247" cy="4114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4475740" flipH="1" flipV="1">
            <a:off x="15680832" y="8229600"/>
            <a:ext cx="4508247" cy="41148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8268" y="8486951"/>
            <a:ext cx="2089863" cy="1542699"/>
            <a:chOff x="0" y="0"/>
            <a:chExt cx="2786484" cy="2056932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786484" cy="2056932"/>
            </a:xfrm>
            <a:prstGeom prst="rect">
              <a:avLst/>
            </a:prstGeom>
          </p:spPr>
        </p:pic>
        <p:sp>
          <p:nvSpPr>
            <p:cNvPr id="6" name="TextBox 6"/>
            <p:cNvSpPr txBox="1"/>
            <p:nvPr/>
          </p:nvSpPr>
          <p:spPr>
            <a:xfrm>
              <a:off x="568547" y="854331"/>
              <a:ext cx="1564566" cy="6258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47"/>
                </a:lnSpc>
                <a:spcBef>
                  <a:spcPct val="0"/>
                </a:spcBef>
              </a:pPr>
              <a:r>
                <a:rPr lang="en-US" sz="2819">
                  <a:solidFill>
                    <a:srgbClr val="12666D"/>
                  </a:solidFill>
                  <a:latin typeface="Ossem Rust"/>
                </a:rPr>
                <a:t>ORION</a:t>
              </a:r>
            </a:p>
          </p:txBody>
        </p:sp>
      </p:grpSp>
      <p:sp>
        <p:nvSpPr>
          <p:cNvPr id="7" name="AutoShape 7"/>
          <p:cNvSpPr/>
          <p:nvPr/>
        </p:nvSpPr>
        <p:spPr>
          <a:xfrm>
            <a:off x="7862024" y="1524000"/>
            <a:ext cx="2563953" cy="0"/>
          </a:xfrm>
          <a:prstGeom prst="line">
            <a:avLst/>
          </a:prstGeom>
          <a:ln w="95250" cap="rnd">
            <a:solidFill>
              <a:srgbClr val="12666D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8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0769201" y="568077"/>
            <a:ext cx="835998" cy="955923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028700" y="2564707"/>
            <a:ext cx="16367749" cy="5442277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4342275" y="523875"/>
            <a:ext cx="9412848" cy="1000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26"/>
              </a:lnSpc>
            </a:pPr>
            <a:r>
              <a:rPr lang="en-US" sz="6521">
                <a:solidFill>
                  <a:srgbClr val="3F3F42"/>
                </a:solidFill>
                <a:latin typeface="HK Grotesk Bold"/>
              </a:rPr>
              <a:t>LINUX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3608616" flipH="1" flipV="1">
            <a:off x="-1834856" y="-2042672"/>
            <a:ext cx="4508247" cy="4114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4475740" flipH="1" flipV="1">
            <a:off x="15680832" y="8229600"/>
            <a:ext cx="4508247" cy="41148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6147330" y="2800268"/>
            <a:ext cx="5802737" cy="5686682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8268" y="8486951"/>
            <a:ext cx="2089863" cy="1542699"/>
            <a:chOff x="0" y="0"/>
            <a:chExt cx="2786484" cy="2056932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786484" cy="2056932"/>
            </a:xfrm>
            <a:prstGeom prst="rect">
              <a:avLst/>
            </a:prstGeom>
          </p:spPr>
        </p:pic>
        <p:sp>
          <p:nvSpPr>
            <p:cNvPr id="7" name="TextBox 7"/>
            <p:cNvSpPr txBox="1"/>
            <p:nvPr/>
          </p:nvSpPr>
          <p:spPr>
            <a:xfrm>
              <a:off x="568547" y="854331"/>
              <a:ext cx="1564566" cy="6258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47"/>
                </a:lnSpc>
                <a:spcBef>
                  <a:spcPct val="0"/>
                </a:spcBef>
              </a:pPr>
              <a:r>
                <a:rPr lang="en-US" sz="2819">
                  <a:solidFill>
                    <a:srgbClr val="12666D"/>
                  </a:solidFill>
                  <a:latin typeface="Ossem Rust"/>
                </a:rPr>
                <a:t>ORION</a:t>
              </a:r>
            </a:p>
          </p:txBody>
        </p:sp>
      </p:grpSp>
      <p:sp>
        <p:nvSpPr>
          <p:cNvPr id="8" name="AutoShape 8"/>
          <p:cNvSpPr/>
          <p:nvPr/>
        </p:nvSpPr>
        <p:spPr>
          <a:xfrm>
            <a:off x="7486948" y="1524000"/>
            <a:ext cx="3123502" cy="0"/>
          </a:xfrm>
          <a:prstGeom prst="line">
            <a:avLst/>
          </a:prstGeom>
          <a:ln w="95250" cap="rnd">
            <a:solidFill>
              <a:srgbClr val="12666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TextBox 9"/>
          <p:cNvSpPr txBox="1"/>
          <p:nvPr/>
        </p:nvSpPr>
        <p:spPr>
          <a:xfrm>
            <a:off x="4342275" y="523875"/>
            <a:ext cx="9412848" cy="1000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26"/>
              </a:lnSpc>
            </a:pPr>
            <a:r>
              <a:rPr lang="en-US" sz="6521">
                <a:solidFill>
                  <a:srgbClr val="3F3F42"/>
                </a:solidFill>
                <a:latin typeface="HK Grotesk Bold"/>
              </a:rPr>
              <a:t>GIT HUB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3608616" flipH="1" flipV="1">
            <a:off x="-1739897" y="-1524000"/>
            <a:ext cx="4508247" cy="4114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4475740" flipH="1" flipV="1">
            <a:off x="15395955" y="7976376"/>
            <a:ext cx="4508247" cy="41148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4342275" y="523875"/>
            <a:ext cx="9412848" cy="1000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26"/>
              </a:lnSpc>
            </a:pPr>
            <a:r>
              <a:rPr lang="en-US" sz="6521">
                <a:solidFill>
                  <a:srgbClr val="3F3F42"/>
                </a:solidFill>
                <a:latin typeface="HK Grotesk Bold"/>
              </a:rPr>
              <a:t>CONCLUSÃO</a:t>
            </a:r>
          </a:p>
        </p:txBody>
      </p:sp>
      <p:sp>
        <p:nvSpPr>
          <p:cNvPr id="5" name="AutoShape 5"/>
          <p:cNvSpPr/>
          <p:nvPr/>
        </p:nvSpPr>
        <p:spPr>
          <a:xfrm>
            <a:off x="6258148" y="1621810"/>
            <a:ext cx="5550588" cy="0"/>
          </a:xfrm>
          <a:prstGeom prst="line">
            <a:avLst/>
          </a:prstGeom>
          <a:ln w="95250" cap="rnd">
            <a:solidFill>
              <a:srgbClr val="12666D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" name="Group 6"/>
          <p:cNvGrpSpPr/>
          <p:nvPr/>
        </p:nvGrpSpPr>
        <p:grpSpPr>
          <a:xfrm>
            <a:off x="218268" y="8486951"/>
            <a:ext cx="2089863" cy="1542699"/>
            <a:chOff x="0" y="0"/>
            <a:chExt cx="2786484" cy="2056932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786484" cy="2056932"/>
            </a:xfrm>
            <a:prstGeom prst="rect">
              <a:avLst/>
            </a:prstGeom>
          </p:spPr>
        </p:pic>
        <p:sp>
          <p:nvSpPr>
            <p:cNvPr id="8" name="TextBox 8"/>
            <p:cNvSpPr txBox="1"/>
            <p:nvPr/>
          </p:nvSpPr>
          <p:spPr>
            <a:xfrm>
              <a:off x="568547" y="854331"/>
              <a:ext cx="1564566" cy="6258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47"/>
                </a:lnSpc>
                <a:spcBef>
                  <a:spcPct val="0"/>
                </a:spcBef>
              </a:pPr>
              <a:r>
                <a:rPr lang="en-US" sz="2819">
                  <a:solidFill>
                    <a:srgbClr val="12666D"/>
                  </a:solidFill>
                  <a:latin typeface="Ossem Rust"/>
                </a:rPr>
                <a:t>ORION</a:t>
              </a: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371808" y="4357166"/>
            <a:ext cx="15544384" cy="14869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59"/>
              </a:lnSpc>
            </a:pPr>
            <a:r>
              <a:rPr lang="en-US" sz="4256">
                <a:solidFill>
                  <a:srgbClr val="000000"/>
                </a:solidFill>
                <a:latin typeface="Tomorrow"/>
              </a:rPr>
              <a:t>A rotina foi uma dificuldade no começo e uma superação no final.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3608616" flipH="1" flipV="1">
            <a:off x="-1739897" y="-1524000"/>
            <a:ext cx="4508247" cy="4114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4475740" flipH="1" flipV="1">
            <a:off x="15395955" y="7976376"/>
            <a:ext cx="4508247" cy="41148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4342275" y="523875"/>
            <a:ext cx="9412848" cy="1000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26"/>
              </a:lnSpc>
            </a:pPr>
            <a:r>
              <a:rPr lang="en-US" sz="6521">
                <a:solidFill>
                  <a:srgbClr val="3F3F42"/>
                </a:solidFill>
                <a:latin typeface="HK Grotesk Bold"/>
              </a:rPr>
              <a:t>AGRADECIMENTOS</a:t>
            </a:r>
          </a:p>
        </p:txBody>
      </p:sp>
      <p:sp>
        <p:nvSpPr>
          <p:cNvPr id="5" name="AutoShape 5"/>
          <p:cNvSpPr/>
          <p:nvPr/>
        </p:nvSpPr>
        <p:spPr>
          <a:xfrm>
            <a:off x="5435171" y="1621810"/>
            <a:ext cx="7322026" cy="0"/>
          </a:xfrm>
          <a:prstGeom prst="line">
            <a:avLst/>
          </a:prstGeom>
          <a:ln w="95250" cap="rnd">
            <a:solidFill>
              <a:srgbClr val="12666D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" name="Group 6"/>
          <p:cNvGrpSpPr/>
          <p:nvPr/>
        </p:nvGrpSpPr>
        <p:grpSpPr>
          <a:xfrm>
            <a:off x="218268" y="8486951"/>
            <a:ext cx="2089863" cy="1542699"/>
            <a:chOff x="0" y="0"/>
            <a:chExt cx="2786484" cy="2056932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786484" cy="2056932"/>
            </a:xfrm>
            <a:prstGeom prst="rect">
              <a:avLst/>
            </a:prstGeom>
          </p:spPr>
        </p:pic>
        <p:sp>
          <p:nvSpPr>
            <p:cNvPr id="8" name="TextBox 8"/>
            <p:cNvSpPr txBox="1"/>
            <p:nvPr/>
          </p:nvSpPr>
          <p:spPr>
            <a:xfrm>
              <a:off x="568547" y="854331"/>
              <a:ext cx="1564566" cy="6258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47"/>
                </a:lnSpc>
                <a:spcBef>
                  <a:spcPct val="0"/>
                </a:spcBef>
              </a:pPr>
              <a:r>
                <a:rPr lang="en-US" sz="2819">
                  <a:solidFill>
                    <a:srgbClr val="12666D"/>
                  </a:solidFill>
                  <a:latin typeface="Ossem Rust"/>
                </a:rPr>
                <a:t>ORION</a:t>
              </a:r>
            </a:p>
          </p:txBody>
        </p:sp>
      </p:grpSp>
      <p:pic>
        <p:nvPicPr>
          <p:cNvPr id="10" name="Imagem 9">
            <a:extLst>
              <a:ext uri="{FF2B5EF4-FFF2-40B4-BE49-F238E27FC236}">
                <a16:creationId xmlns:a16="http://schemas.microsoft.com/office/drawing/2014/main" id="{8281EBF2-12D7-4BF2-9290-4EDA2BDC7A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1390" y="3228883"/>
            <a:ext cx="15261435" cy="382923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3608616" flipH="1" flipV="1">
            <a:off x="15077037" y="7361862"/>
            <a:ext cx="4508247" cy="4114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3608616" flipH="1" flipV="1">
            <a:off x="-990924" y="-1825854"/>
            <a:ext cx="4508247" cy="41148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8268" y="8240422"/>
            <a:ext cx="2089863" cy="1542699"/>
            <a:chOff x="0" y="0"/>
            <a:chExt cx="2786484" cy="2056932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786484" cy="2056932"/>
            </a:xfrm>
            <a:prstGeom prst="rect">
              <a:avLst/>
            </a:prstGeom>
          </p:spPr>
        </p:pic>
        <p:sp>
          <p:nvSpPr>
            <p:cNvPr id="6" name="TextBox 6"/>
            <p:cNvSpPr txBox="1"/>
            <p:nvPr/>
          </p:nvSpPr>
          <p:spPr>
            <a:xfrm>
              <a:off x="568547" y="854331"/>
              <a:ext cx="1564566" cy="6258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47"/>
                </a:lnSpc>
                <a:spcBef>
                  <a:spcPct val="0"/>
                </a:spcBef>
              </a:pPr>
              <a:r>
                <a:rPr lang="en-US" sz="2819">
                  <a:solidFill>
                    <a:srgbClr val="12666D"/>
                  </a:solidFill>
                  <a:latin typeface="Ossem Rust"/>
                </a:rPr>
                <a:t>ORION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5494024" y="2325836"/>
            <a:ext cx="7299952" cy="3641587"/>
            <a:chOff x="0" y="0"/>
            <a:chExt cx="9733270" cy="4855450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983529" cy="452049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3388223" y="735559"/>
              <a:ext cx="1249362" cy="3904255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>
              <a:fillRect/>
            </a:stretch>
          </p:blipFill>
          <p:spPr>
            <a:xfrm>
              <a:off x="4774919" y="735559"/>
              <a:ext cx="2067436" cy="4119891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/>
            <a:stretch>
              <a:fillRect/>
            </a:stretch>
          </p:blipFill>
          <p:spPr>
            <a:xfrm>
              <a:off x="6453448" y="735559"/>
              <a:ext cx="1239438" cy="3873245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rcRect/>
            <a:stretch>
              <a:fillRect/>
            </a:stretch>
          </p:blipFill>
          <p:spPr>
            <a:xfrm>
              <a:off x="7692886" y="735559"/>
              <a:ext cx="2040384" cy="4065982"/>
            </a:xfrm>
            <a:prstGeom prst="rect">
              <a:avLst/>
            </a:prstGeom>
          </p:spPr>
        </p:pic>
      </p:grpSp>
      <p:sp>
        <p:nvSpPr>
          <p:cNvPr id="13" name="AutoShape 13"/>
          <p:cNvSpPr/>
          <p:nvPr/>
        </p:nvSpPr>
        <p:spPr>
          <a:xfrm>
            <a:off x="7528195" y="1690196"/>
            <a:ext cx="3464983" cy="0"/>
          </a:xfrm>
          <a:prstGeom prst="line">
            <a:avLst/>
          </a:prstGeom>
          <a:ln w="95250" cap="rnd">
            <a:solidFill>
              <a:srgbClr val="12666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" name="TextBox 14"/>
          <p:cNvSpPr txBox="1"/>
          <p:nvPr/>
        </p:nvSpPr>
        <p:spPr>
          <a:xfrm>
            <a:off x="6833557" y="523875"/>
            <a:ext cx="4620886" cy="1000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26"/>
              </a:lnSpc>
            </a:pPr>
            <a:r>
              <a:rPr lang="en-US" sz="6521">
                <a:solidFill>
                  <a:srgbClr val="3F3F42"/>
                </a:solidFill>
                <a:latin typeface="HK Grotesk Bold"/>
              </a:rPr>
              <a:t>CONTEXTO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770504" y="6319539"/>
            <a:ext cx="4757691" cy="19208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849"/>
              </a:lnSpc>
            </a:pPr>
            <a:r>
              <a:rPr lang="en-US" sz="2749">
                <a:solidFill>
                  <a:srgbClr val="000000"/>
                </a:solidFill>
                <a:latin typeface="Open Sans"/>
              </a:rPr>
              <a:t>Filas. Uma situação comum ao trabalhador paulistano que diariamente enfrenta uma jornada até o trabalho.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175906" y="6319539"/>
            <a:ext cx="5236141" cy="24066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849"/>
              </a:lnSpc>
            </a:pPr>
            <a:r>
              <a:rPr lang="en-US" sz="2749">
                <a:solidFill>
                  <a:srgbClr val="000000"/>
                </a:solidFill>
                <a:latin typeface="Open Sans"/>
              </a:rPr>
              <a:t>A Top surge com a proposta de diminuir essas filas além de economizar dinheiro. Mas é uma expectativa que não reflete a realidade.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3608616" flipH="1" flipV="1">
            <a:off x="-990924" y="-1825854"/>
            <a:ext cx="4508247" cy="4114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3608616" flipH="1" flipV="1">
            <a:off x="15077037" y="7361862"/>
            <a:ext cx="4508247" cy="41148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8268" y="8240422"/>
            <a:ext cx="2089863" cy="1542699"/>
            <a:chOff x="0" y="0"/>
            <a:chExt cx="2786484" cy="2056932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786484" cy="2056932"/>
            </a:xfrm>
            <a:prstGeom prst="rect">
              <a:avLst/>
            </a:prstGeom>
          </p:spPr>
        </p:pic>
        <p:sp>
          <p:nvSpPr>
            <p:cNvPr id="6" name="TextBox 6"/>
            <p:cNvSpPr txBox="1"/>
            <p:nvPr/>
          </p:nvSpPr>
          <p:spPr>
            <a:xfrm>
              <a:off x="568547" y="854331"/>
              <a:ext cx="1564566" cy="6258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47"/>
                </a:lnSpc>
                <a:spcBef>
                  <a:spcPct val="0"/>
                </a:spcBef>
              </a:pPr>
              <a:r>
                <a:rPr lang="en-US" sz="2819">
                  <a:solidFill>
                    <a:srgbClr val="12666D"/>
                  </a:solidFill>
                  <a:latin typeface="Ossem Rust"/>
                </a:rPr>
                <a:t>ORION</a:t>
              </a: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5985595" y="1019175"/>
            <a:ext cx="1273705" cy="3902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000"/>
              </a:lnSpc>
            </a:pPr>
            <a:r>
              <a:rPr lang="en-US" sz="2500">
                <a:solidFill>
                  <a:srgbClr val="FFFFFF"/>
                </a:solidFill>
                <a:latin typeface="HK Grotesk Medium"/>
              </a:rPr>
              <a:t>01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691127" y="9409737"/>
            <a:ext cx="8733535" cy="4400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01"/>
              </a:lnSpc>
            </a:pPr>
            <a:r>
              <a:rPr lang="en-US" sz="2834">
                <a:solidFill>
                  <a:srgbClr val="3F3F42"/>
                </a:solidFill>
                <a:latin typeface="Aileron Regular"/>
              </a:rPr>
              <a:t>Pesquisa realizada pela empresa Orion Agosto - 2021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2593144" y="3210724"/>
            <a:ext cx="4187665" cy="2420530"/>
            <a:chOff x="0" y="0"/>
            <a:chExt cx="5583553" cy="3227373"/>
          </a:xfrm>
        </p:grpSpPr>
        <p:grpSp>
          <p:nvGrpSpPr>
            <p:cNvPr id="10" name="Group 10"/>
            <p:cNvGrpSpPr>
              <a:grpSpLocks noChangeAspect="1"/>
            </p:cNvGrpSpPr>
            <p:nvPr/>
          </p:nvGrpSpPr>
          <p:grpSpPr>
            <a:xfrm>
              <a:off x="0" y="0"/>
              <a:ext cx="5583553" cy="3227373"/>
              <a:chOff x="0" y="0"/>
              <a:chExt cx="11938000" cy="6900333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16351" y="0"/>
                <a:ext cx="11905228" cy="4579098"/>
              </a:xfrm>
              <a:custGeom>
                <a:avLst/>
                <a:gdLst/>
                <a:ahLst/>
                <a:cxnLst/>
                <a:rect l="l" t="t" r="r" b="b"/>
                <a:pathLst>
                  <a:path w="11905228" h="4579098">
                    <a:moveTo>
                      <a:pt x="618649" y="0"/>
                    </a:moveTo>
                    <a:lnTo>
                      <a:pt x="618649" y="0"/>
                    </a:lnTo>
                    <a:cubicBezTo>
                      <a:pt x="562511" y="0"/>
                      <a:pt x="508673" y="22301"/>
                      <a:pt x="468978" y="61996"/>
                    </a:cubicBezTo>
                    <a:cubicBezTo>
                      <a:pt x="429283" y="101691"/>
                      <a:pt x="406982" y="155529"/>
                      <a:pt x="406982" y="211667"/>
                    </a:cubicBezTo>
                    <a:lnTo>
                      <a:pt x="406982" y="282222"/>
                    </a:lnTo>
                    <a:cubicBezTo>
                      <a:pt x="407503" y="398753"/>
                      <a:pt x="502117" y="492944"/>
                      <a:pt x="618649" y="492944"/>
                    </a:cubicBezTo>
                    <a:cubicBezTo>
                      <a:pt x="735181" y="492944"/>
                      <a:pt x="829794" y="398753"/>
                      <a:pt x="830316" y="282222"/>
                    </a:cubicBezTo>
                    <a:lnTo>
                      <a:pt x="830316" y="211667"/>
                    </a:lnTo>
                    <a:cubicBezTo>
                      <a:pt x="830316" y="94766"/>
                      <a:pt x="735549" y="0"/>
                      <a:pt x="618649" y="0"/>
                    </a:cubicBezTo>
                    <a:close/>
                    <a:moveTo>
                      <a:pt x="399433" y="969998"/>
                    </a:moveTo>
                    <a:cubicBezTo>
                      <a:pt x="400632" y="961884"/>
                      <a:pt x="389202" y="958709"/>
                      <a:pt x="386027" y="966258"/>
                    </a:cubicBezTo>
                    <a:lnTo>
                      <a:pt x="232005" y="1325598"/>
                    </a:lnTo>
                    <a:cubicBezTo>
                      <a:pt x="209748" y="1377518"/>
                      <a:pt x="158672" y="1411161"/>
                      <a:pt x="102182" y="1411111"/>
                    </a:cubicBezTo>
                    <a:lnTo>
                      <a:pt x="37130" y="1411111"/>
                    </a:lnTo>
                    <a:cubicBezTo>
                      <a:pt x="25266" y="1411122"/>
                      <a:pt x="14190" y="1405168"/>
                      <a:pt x="7655" y="1395265"/>
                    </a:cubicBezTo>
                    <a:cubicBezTo>
                      <a:pt x="1120" y="1385363"/>
                      <a:pt x="0" y="1372839"/>
                      <a:pt x="4675" y="1361934"/>
                    </a:cubicBezTo>
                    <a:lnTo>
                      <a:pt x="195316" y="917222"/>
                    </a:lnTo>
                    <a:lnTo>
                      <a:pt x="265448" y="741821"/>
                    </a:lnTo>
                    <a:cubicBezTo>
                      <a:pt x="308318" y="634683"/>
                      <a:pt x="412095" y="564437"/>
                      <a:pt x="527491" y="564444"/>
                    </a:cubicBezTo>
                    <a:lnTo>
                      <a:pt x="709807" y="564444"/>
                    </a:lnTo>
                    <a:cubicBezTo>
                      <a:pt x="825204" y="564437"/>
                      <a:pt x="928980" y="634683"/>
                      <a:pt x="971850" y="741821"/>
                    </a:cubicBezTo>
                    <a:lnTo>
                      <a:pt x="1041982" y="917222"/>
                    </a:lnTo>
                    <a:lnTo>
                      <a:pt x="1232553" y="1361934"/>
                    </a:lnTo>
                    <a:cubicBezTo>
                      <a:pt x="1237228" y="1372839"/>
                      <a:pt x="1236108" y="1385363"/>
                      <a:pt x="1229572" y="1395265"/>
                    </a:cubicBezTo>
                    <a:cubicBezTo>
                      <a:pt x="1223037" y="1405168"/>
                      <a:pt x="1211962" y="1411122"/>
                      <a:pt x="1200097" y="1411111"/>
                    </a:cubicBezTo>
                    <a:lnTo>
                      <a:pt x="1135045" y="1411111"/>
                    </a:lnTo>
                    <a:cubicBezTo>
                      <a:pt x="1078607" y="1411105"/>
                      <a:pt x="1027601" y="1377471"/>
                      <a:pt x="1005364" y="1325598"/>
                    </a:cubicBezTo>
                    <a:lnTo>
                      <a:pt x="851341" y="966258"/>
                    </a:lnTo>
                    <a:cubicBezTo>
                      <a:pt x="848096" y="958709"/>
                      <a:pt x="836736" y="961884"/>
                      <a:pt x="837865" y="969998"/>
                    </a:cubicBezTo>
                    <a:lnTo>
                      <a:pt x="900871" y="1411111"/>
                    </a:lnTo>
                    <a:lnTo>
                      <a:pt x="968252" y="2219607"/>
                    </a:lnTo>
                    <a:cubicBezTo>
                      <a:pt x="969060" y="2229429"/>
                      <a:pt x="965723" y="2239141"/>
                      <a:pt x="959048" y="2246392"/>
                    </a:cubicBezTo>
                    <a:cubicBezTo>
                      <a:pt x="952374" y="2253643"/>
                      <a:pt x="942970" y="2257771"/>
                      <a:pt x="933115" y="2257778"/>
                    </a:cubicBezTo>
                    <a:lnTo>
                      <a:pt x="879281" y="2257778"/>
                    </a:lnTo>
                    <a:cubicBezTo>
                      <a:pt x="810300" y="2257786"/>
                      <a:pt x="751423" y="2207921"/>
                      <a:pt x="740075" y="2139879"/>
                    </a:cubicBezTo>
                    <a:lnTo>
                      <a:pt x="625705" y="1452880"/>
                    </a:lnTo>
                    <a:cubicBezTo>
                      <a:pt x="624364" y="1444978"/>
                      <a:pt x="613075" y="1444978"/>
                      <a:pt x="611735" y="1452880"/>
                    </a:cubicBezTo>
                    <a:lnTo>
                      <a:pt x="497293" y="2139879"/>
                    </a:lnTo>
                    <a:cubicBezTo>
                      <a:pt x="485941" y="2207948"/>
                      <a:pt x="427025" y="2257821"/>
                      <a:pt x="358017" y="2257778"/>
                    </a:cubicBezTo>
                    <a:lnTo>
                      <a:pt x="304183" y="2257778"/>
                    </a:lnTo>
                    <a:cubicBezTo>
                      <a:pt x="294328" y="2257771"/>
                      <a:pt x="284924" y="2253643"/>
                      <a:pt x="278250" y="2246392"/>
                    </a:cubicBezTo>
                    <a:cubicBezTo>
                      <a:pt x="271575" y="2239141"/>
                      <a:pt x="268238" y="2229429"/>
                      <a:pt x="269046" y="2219607"/>
                    </a:cubicBezTo>
                    <a:lnTo>
                      <a:pt x="336427" y="1411111"/>
                    </a:lnTo>
                    <a:lnTo>
                      <a:pt x="399433" y="969998"/>
                    </a:lnTo>
                    <a:close/>
                    <a:moveTo>
                      <a:pt x="1952149" y="0"/>
                    </a:moveTo>
                    <a:lnTo>
                      <a:pt x="1952149" y="0"/>
                    </a:lnTo>
                    <a:cubicBezTo>
                      <a:pt x="1896012" y="0"/>
                      <a:pt x="1842173" y="22301"/>
                      <a:pt x="1802478" y="61996"/>
                    </a:cubicBezTo>
                    <a:cubicBezTo>
                      <a:pt x="1762783" y="101691"/>
                      <a:pt x="1740482" y="155529"/>
                      <a:pt x="1740482" y="211667"/>
                    </a:cubicBezTo>
                    <a:lnTo>
                      <a:pt x="1740482" y="282222"/>
                    </a:lnTo>
                    <a:cubicBezTo>
                      <a:pt x="1741003" y="398753"/>
                      <a:pt x="1835617" y="492944"/>
                      <a:pt x="1952149" y="492944"/>
                    </a:cubicBezTo>
                    <a:cubicBezTo>
                      <a:pt x="2068681" y="492944"/>
                      <a:pt x="2163295" y="398753"/>
                      <a:pt x="2163816" y="282222"/>
                    </a:cubicBezTo>
                    <a:lnTo>
                      <a:pt x="2163816" y="211667"/>
                    </a:lnTo>
                    <a:cubicBezTo>
                      <a:pt x="2163816" y="155529"/>
                      <a:pt x="2141515" y="101691"/>
                      <a:pt x="2101820" y="61996"/>
                    </a:cubicBezTo>
                    <a:cubicBezTo>
                      <a:pt x="2062125" y="22301"/>
                      <a:pt x="2008286" y="0"/>
                      <a:pt x="1952149" y="0"/>
                    </a:cubicBezTo>
                    <a:close/>
                    <a:moveTo>
                      <a:pt x="1732933" y="969998"/>
                    </a:moveTo>
                    <a:cubicBezTo>
                      <a:pt x="1734132" y="961884"/>
                      <a:pt x="1722702" y="958709"/>
                      <a:pt x="1719527" y="966258"/>
                    </a:cubicBezTo>
                    <a:lnTo>
                      <a:pt x="1565505" y="1325598"/>
                    </a:lnTo>
                    <a:cubicBezTo>
                      <a:pt x="1543248" y="1377518"/>
                      <a:pt x="1492172" y="1411161"/>
                      <a:pt x="1435682" y="1411111"/>
                    </a:cubicBezTo>
                    <a:lnTo>
                      <a:pt x="1370630" y="1411111"/>
                    </a:lnTo>
                    <a:cubicBezTo>
                      <a:pt x="1358766" y="1411122"/>
                      <a:pt x="1347690" y="1405168"/>
                      <a:pt x="1341155" y="1395265"/>
                    </a:cubicBezTo>
                    <a:cubicBezTo>
                      <a:pt x="1334620" y="1385363"/>
                      <a:pt x="1333500" y="1372839"/>
                      <a:pt x="1338175" y="1361934"/>
                    </a:cubicBezTo>
                    <a:lnTo>
                      <a:pt x="1528816" y="917222"/>
                    </a:lnTo>
                    <a:lnTo>
                      <a:pt x="1598948" y="741821"/>
                    </a:lnTo>
                    <a:cubicBezTo>
                      <a:pt x="1641818" y="634683"/>
                      <a:pt x="1745594" y="564437"/>
                      <a:pt x="1860991" y="564444"/>
                    </a:cubicBezTo>
                    <a:lnTo>
                      <a:pt x="2043307" y="564444"/>
                    </a:lnTo>
                    <a:cubicBezTo>
                      <a:pt x="2158704" y="564437"/>
                      <a:pt x="2262480" y="634683"/>
                      <a:pt x="2305350" y="741821"/>
                    </a:cubicBezTo>
                    <a:lnTo>
                      <a:pt x="2375482" y="917222"/>
                    </a:lnTo>
                    <a:lnTo>
                      <a:pt x="2566053" y="1361934"/>
                    </a:lnTo>
                    <a:cubicBezTo>
                      <a:pt x="2570727" y="1372839"/>
                      <a:pt x="2569607" y="1385363"/>
                      <a:pt x="2563072" y="1395265"/>
                    </a:cubicBezTo>
                    <a:cubicBezTo>
                      <a:pt x="2556537" y="1405168"/>
                      <a:pt x="2545462" y="1411122"/>
                      <a:pt x="2533597" y="1411111"/>
                    </a:cubicBezTo>
                    <a:lnTo>
                      <a:pt x="2468545" y="1411111"/>
                    </a:lnTo>
                    <a:cubicBezTo>
                      <a:pt x="2412107" y="1411105"/>
                      <a:pt x="2361101" y="1377471"/>
                      <a:pt x="2338864" y="1325598"/>
                    </a:cubicBezTo>
                    <a:lnTo>
                      <a:pt x="2184841" y="966258"/>
                    </a:lnTo>
                    <a:cubicBezTo>
                      <a:pt x="2181596" y="958709"/>
                      <a:pt x="2170236" y="961884"/>
                      <a:pt x="2171365" y="969998"/>
                    </a:cubicBezTo>
                    <a:lnTo>
                      <a:pt x="2234371" y="1411111"/>
                    </a:lnTo>
                    <a:lnTo>
                      <a:pt x="2301752" y="2219607"/>
                    </a:lnTo>
                    <a:cubicBezTo>
                      <a:pt x="2302560" y="2229429"/>
                      <a:pt x="2299223" y="2239141"/>
                      <a:pt x="2292548" y="2246392"/>
                    </a:cubicBezTo>
                    <a:cubicBezTo>
                      <a:pt x="2285874" y="2253643"/>
                      <a:pt x="2276470" y="2257771"/>
                      <a:pt x="2266615" y="2257778"/>
                    </a:cubicBezTo>
                    <a:lnTo>
                      <a:pt x="2212781" y="2257778"/>
                    </a:lnTo>
                    <a:cubicBezTo>
                      <a:pt x="2143800" y="2257786"/>
                      <a:pt x="2084923" y="2207921"/>
                      <a:pt x="2073575" y="2139879"/>
                    </a:cubicBezTo>
                    <a:lnTo>
                      <a:pt x="1959205" y="1452880"/>
                    </a:lnTo>
                    <a:cubicBezTo>
                      <a:pt x="1957864" y="1444978"/>
                      <a:pt x="1946575" y="1444978"/>
                      <a:pt x="1945234" y="1452880"/>
                    </a:cubicBezTo>
                    <a:lnTo>
                      <a:pt x="1830793" y="2139879"/>
                    </a:lnTo>
                    <a:cubicBezTo>
                      <a:pt x="1819442" y="2207948"/>
                      <a:pt x="1760525" y="2257821"/>
                      <a:pt x="1691517" y="2257778"/>
                    </a:cubicBezTo>
                    <a:lnTo>
                      <a:pt x="1637683" y="2257778"/>
                    </a:lnTo>
                    <a:cubicBezTo>
                      <a:pt x="1627828" y="2257771"/>
                      <a:pt x="1618424" y="2253643"/>
                      <a:pt x="1611750" y="2246392"/>
                    </a:cubicBezTo>
                    <a:cubicBezTo>
                      <a:pt x="1605075" y="2239141"/>
                      <a:pt x="1601738" y="2229429"/>
                      <a:pt x="1602546" y="2219607"/>
                    </a:cubicBezTo>
                    <a:lnTo>
                      <a:pt x="1669927" y="1411111"/>
                    </a:lnTo>
                    <a:lnTo>
                      <a:pt x="1732933" y="969998"/>
                    </a:lnTo>
                    <a:close/>
                    <a:moveTo>
                      <a:pt x="3285649" y="0"/>
                    </a:moveTo>
                    <a:lnTo>
                      <a:pt x="3285649" y="0"/>
                    </a:lnTo>
                    <a:cubicBezTo>
                      <a:pt x="3229512" y="0"/>
                      <a:pt x="3175673" y="22301"/>
                      <a:pt x="3135978" y="61996"/>
                    </a:cubicBezTo>
                    <a:cubicBezTo>
                      <a:pt x="3096283" y="101691"/>
                      <a:pt x="3073982" y="155529"/>
                      <a:pt x="3073982" y="211667"/>
                    </a:cubicBezTo>
                    <a:lnTo>
                      <a:pt x="3073982" y="282222"/>
                    </a:lnTo>
                    <a:cubicBezTo>
                      <a:pt x="3074503" y="398753"/>
                      <a:pt x="3169117" y="492944"/>
                      <a:pt x="3285649" y="492944"/>
                    </a:cubicBezTo>
                    <a:cubicBezTo>
                      <a:pt x="3402181" y="492944"/>
                      <a:pt x="3496794" y="398753"/>
                      <a:pt x="3497316" y="282222"/>
                    </a:cubicBezTo>
                    <a:lnTo>
                      <a:pt x="3497316" y="211667"/>
                    </a:lnTo>
                    <a:cubicBezTo>
                      <a:pt x="3497316" y="94766"/>
                      <a:pt x="3402549" y="0"/>
                      <a:pt x="3285649" y="0"/>
                    </a:cubicBezTo>
                    <a:close/>
                    <a:moveTo>
                      <a:pt x="3066433" y="969998"/>
                    </a:moveTo>
                    <a:cubicBezTo>
                      <a:pt x="3067632" y="961884"/>
                      <a:pt x="3056202" y="958709"/>
                      <a:pt x="3053027" y="966258"/>
                    </a:cubicBezTo>
                    <a:lnTo>
                      <a:pt x="2899005" y="1325598"/>
                    </a:lnTo>
                    <a:cubicBezTo>
                      <a:pt x="2876748" y="1377518"/>
                      <a:pt x="2825672" y="1411161"/>
                      <a:pt x="2769182" y="1411111"/>
                    </a:cubicBezTo>
                    <a:lnTo>
                      <a:pt x="2704130" y="1411111"/>
                    </a:lnTo>
                    <a:cubicBezTo>
                      <a:pt x="2692266" y="1411122"/>
                      <a:pt x="2681190" y="1405168"/>
                      <a:pt x="2674655" y="1395265"/>
                    </a:cubicBezTo>
                    <a:cubicBezTo>
                      <a:pt x="2668120" y="1385363"/>
                      <a:pt x="2667000" y="1372839"/>
                      <a:pt x="2671675" y="1361934"/>
                    </a:cubicBezTo>
                    <a:lnTo>
                      <a:pt x="2862316" y="917222"/>
                    </a:lnTo>
                    <a:lnTo>
                      <a:pt x="2932448" y="741821"/>
                    </a:lnTo>
                    <a:cubicBezTo>
                      <a:pt x="2975318" y="634683"/>
                      <a:pt x="3079094" y="564437"/>
                      <a:pt x="3194491" y="564444"/>
                    </a:cubicBezTo>
                    <a:lnTo>
                      <a:pt x="3376807" y="564444"/>
                    </a:lnTo>
                    <a:cubicBezTo>
                      <a:pt x="3492203" y="564437"/>
                      <a:pt x="3595980" y="634683"/>
                      <a:pt x="3638850" y="741821"/>
                    </a:cubicBezTo>
                    <a:lnTo>
                      <a:pt x="3708982" y="917222"/>
                    </a:lnTo>
                    <a:lnTo>
                      <a:pt x="3899553" y="1361934"/>
                    </a:lnTo>
                    <a:cubicBezTo>
                      <a:pt x="3904228" y="1372839"/>
                      <a:pt x="3903108" y="1385363"/>
                      <a:pt x="3896572" y="1395265"/>
                    </a:cubicBezTo>
                    <a:cubicBezTo>
                      <a:pt x="3890037" y="1405168"/>
                      <a:pt x="3878962" y="1411122"/>
                      <a:pt x="3867097" y="1411111"/>
                    </a:cubicBezTo>
                    <a:lnTo>
                      <a:pt x="3802045" y="1411111"/>
                    </a:lnTo>
                    <a:cubicBezTo>
                      <a:pt x="3745607" y="1411105"/>
                      <a:pt x="3694601" y="1377471"/>
                      <a:pt x="3672364" y="1325598"/>
                    </a:cubicBezTo>
                    <a:lnTo>
                      <a:pt x="3518341" y="966258"/>
                    </a:lnTo>
                    <a:cubicBezTo>
                      <a:pt x="3515096" y="958709"/>
                      <a:pt x="3503736" y="961884"/>
                      <a:pt x="3504865" y="969998"/>
                    </a:cubicBezTo>
                    <a:lnTo>
                      <a:pt x="3567871" y="1411111"/>
                    </a:lnTo>
                    <a:lnTo>
                      <a:pt x="3635252" y="2219607"/>
                    </a:lnTo>
                    <a:cubicBezTo>
                      <a:pt x="3636060" y="2229429"/>
                      <a:pt x="3632722" y="2239141"/>
                      <a:pt x="3626048" y="2246392"/>
                    </a:cubicBezTo>
                    <a:cubicBezTo>
                      <a:pt x="3619374" y="2253643"/>
                      <a:pt x="3609970" y="2257771"/>
                      <a:pt x="3600115" y="2257778"/>
                    </a:cubicBezTo>
                    <a:lnTo>
                      <a:pt x="3546281" y="2257778"/>
                    </a:lnTo>
                    <a:cubicBezTo>
                      <a:pt x="3477300" y="2257786"/>
                      <a:pt x="3418423" y="2207921"/>
                      <a:pt x="3407075" y="2139879"/>
                    </a:cubicBezTo>
                    <a:lnTo>
                      <a:pt x="3292704" y="1452880"/>
                    </a:lnTo>
                    <a:cubicBezTo>
                      <a:pt x="3291364" y="1444978"/>
                      <a:pt x="3280075" y="1444978"/>
                      <a:pt x="3278735" y="1452880"/>
                    </a:cubicBezTo>
                    <a:lnTo>
                      <a:pt x="3164293" y="2139879"/>
                    </a:lnTo>
                    <a:cubicBezTo>
                      <a:pt x="3152942" y="2207948"/>
                      <a:pt x="3094025" y="2257821"/>
                      <a:pt x="3025017" y="2257778"/>
                    </a:cubicBezTo>
                    <a:lnTo>
                      <a:pt x="2971183" y="2257778"/>
                    </a:lnTo>
                    <a:cubicBezTo>
                      <a:pt x="2961328" y="2257771"/>
                      <a:pt x="2951924" y="2253643"/>
                      <a:pt x="2945250" y="2246392"/>
                    </a:cubicBezTo>
                    <a:cubicBezTo>
                      <a:pt x="2938575" y="2239141"/>
                      <a:pt x="2935238" y="2229429"/>
                      <a:pt x="2936046" y="2219607"/>
                    </a:cubicBezTo>
                    <a:lnTo>
                      <a:pt x="3003427" y="1411111"/>
                    </a:lnTo>
                    <a:lnTo>
                      <a:pt x="3066433" y="969998"/>
                    </a:lnTo>
                    <a:close/>
                    <a:moveTo>
                      <a:pt x="4619149" y="0"/>
                    </a:moveTo>
                    <a:cubicBezTo>
                      <a:pt x="4502249" y="0"/>
                      <a:pt x="4407482" y="94766"/>
                      <a:pt x="4407482" y="211667"/>
                    </a:cubicBezTo>
                    <a:lnTo>
                      <a:pt x="4407482" y="282222"/>
                    </a:lnTo>
                    <a:cubicBezTo>
                      <a:pt x="4408004" y="398753"/>
                      <a:pt x="4502617" y="492944"/>
                      <a:pt x="4619149" y="492944"/>
                    </a:cubicBezTo>
                    <a:cubicBezTo>
                      <a:pt x="4735681" y="492944"/>
                      <a:pt x="4830294" y="398753"/>
                      <a:pt x="4830816" y="282222"/>
                    </a:cubicBezTo>
                    <a:lnTo>
                      <a:pt x="4830816" y="211667"/>
                    </a:lnTo>
                    <a:cubicBezTo>
                      <a:pt x="4830816" y="94766"/>
                      <a:pt x="4736049" y="0"/>
                      <a:pt x="4619149" y="0"/>
                    </a:cubicBezTo>
                    <a:close/>
                    <a:moveTo>
                      <a:pt x="4399933" y="969998"/>
                    </a:moveTo>
                    <a:cubicBezTo>
                      <a:pt x="4401132" y="961884"/>
                      <a:pt x="4389702" y="958709"/>
                      <a:pt x="4386527" y="966258"/>
                    </a:cubicBezTo>
                    <a:lnTo>
                      <a:pt x="4232504" y="1325598"/>
                    </a:lnTo>
                    <a:cubicBezTo>
                      <a:pt x="4210248" y="1377518"/>
                      <a:pt x="4159172" y="1411161"/>
                      <a:pt x="4102682" y="1411111"/>
                    </a:cubicBezTo>
                    <a:lnTo>
                      <a:pt x="4037630" y="1411111"/>
                    </a:lnTo>
                    <a:cubicBezTo>
                      <a:pt x="4025766" y="1411122"/>
                      <a:pt x="4014691" y="1405168"/>
                      <a:pt x="4008155" y="1395265"/>
                    </a:cubicBezTo>
                    <a:cubicBezTo>
                      <a:pt x="4001620" y="1385363"/>
                      <a:pt x="4000500" y="1372839"/>
                      <a:pt x="4005174" y="1361934"/>
                    </a:cubicBezTo>
                    <a:lnTo>
                      <a:pt x="4195816" y="917222"/>
                    </a:lnTo>
                    <a:lnTo>
                      <a:pt x="4265948" y="741821"/>
                    </a:lnTo>
                    <a:cubicBezTo>
                      <a:pt x="4308818" y="634683"/>
                      <a:pt x="4412595" y="564437"/>
                      <a:pt x="4527991" y="564444"/>
                    </a:cubicBezTo>
                    <a:lnTo>
                      <a:pt x="4710307" y="564444"/>
                    </a:lnTo>
                    <a:cubicBezTo>
                      <a:pt x="4825703" y="564437"/>
                      <a:pt x="4929480" y="634683"/>
                      <a:pt x="4972350" y="741821"/>
                    </a:cubicBezTo>
                    <a:lnTo>
                      <a:pt x="5042482" y="917222"/>
                    </a:lnTo>
                    <a:lnTo>
                      <a:pt x="5233053" y="1361934"/>
                    </a:lnTo>
                    <a:cubicBezTo>
                      <a:pt x="5237728" y="1372839"/>
                      <a:pt x="5236608" y="1385363"/>
                      <a:pt x="5230072" y="1395265"/>
                    </a:cubicBezTo>
                    <a:cubicBezTo>
                      <a:pt x="5223537" y="1405168"/>
                      <a:pt x="5212462" y="1411122"/>
                      <a:pt x="5200597" y="1411111"/>
                    </a:cubicBezTo>
                    <a:lnTo>
                      <a:pt x="5135545" y="1411111"/>
                    </a:lnTo>
                    <a:cubicBezTo>
                      <a:pt x="5079107" y="1411105"/>
                      <a:pt x="5028101" y="1377471"/>
                      <a:pt x="5005864" y="1325598"/>
                    </a:cubicBezTo>
                    <a:lnTo>
                      <a:pt x="4851841" y="966258"/>
                    </a:lnTo>
                    <a:cubicBezTo>
                      <a:pt x="4848596" y="958709"/>
                      <a:pt x="4837236" y="961884"/>
                      <a:pt x="4838365" y="969998"/>
                    </a:cubicBezTo>
                    <a:lnTo>
                      <a:pt x="4901371" y="1411111"/>
                    </a:lnTo>
                    <a:lnTo>
                      <a:pt x="4968752" y="2219607"/>
                    </a:lnTo>
                    <a:cubicBezTo>
                      <a:pt x="4969560" y="2229429"/>
                      <a:pt x="4966222" y="2239141"/>
                      <a:pt x="4959548" y="2246392"/>
                    </a:cubicBezTo>
                    <a:cubicBezTo>
                      <a:pt x="4952874" y="2253643"/>
                      <a:pt x="4943470" y="2257771"/>
                      <a:pt x="4933615" y="2257778"/>
                    </a:cubicBezTo>
                    <a:lnTo>
                      <a:pt x="4879781" y="2257778"/>
                    </a:lnTo>
                    <a:cubicBezTo>
                      <a:pt x="4810800" y="2257786"/>
                      <a:pt x="4751923" y="2207921"/>
                      <a:pt x="4740575" y="2139879"/>
                    </a:cubicBezTo>
                    <a:lnTo>
                      <a:pt x="4626204" y="1452880"/>
                    </a:lnTo>
                    <a:cubicBezTo>
                      <a:pt x="4624864" y="1444978"/>
                      <a:pt x="4613575" y="1444978"/>
                      <a:pt x="4612235" y="1452880"/>
                    </a:cubicBezTo>
                    <a:lnTo>
                      <a:pt x="4497794" y="2139879"/>
                    </a:lnTo>
                    <a:cubicBezTo>
                      <a:pt x="4486442" y="2207948"/>
                      <a:pt x="4427525" y="2257821"/>
                      <a:pt x="4358517" y="2257778"/>
                    </a:cubicBezTo>
                    <a:lnTo>
                      <a:pt x="4304683" y="2257778"/>
                    </a:lnTo>
                    <a:cubicBezTo>
                      <a:pt x="4294828" y="2257771"/>
                      <a:pt x="4285424" y="2253643"/>
                      <a:pt x="4278750" y="2246392"/>
                    </a:cubicBezTo>
                    <a:cubicBezTo>
                      <a:pt x="4272076" y="2239141"/>
                      <a:pt x="4268738" y="2229429"/>
                      <a:pt x="4269546" y="2219607"/>
                    </a:cubicBezTo>
                    <a:lnTo>
                      <a:pt x="4336927" y="1411111"/>
                    </a:lnTo>
                    <a:lnTo>
                      <a:pt x="4399933" y="969998"/>
                    </a:lnTo>
                    <a:close/>
                    <a:moveTo>
                      <a:pt x="5952649" y="0"/>
                    </a:moveTo>
                    <a:cubicBezTo>
                      <a:pt x="5835749" y="0"/>
                      <a:pt x="5740982" y="94766"/>
                      <a:pt x="5740982" y="211667"/>
                    </a:cubicBezTo>
                    <a:lnTo>
                      <a:pt x="5740982" y="282222"/>
                    </a:lnTo>
                    <a:cubicBezTo>
                      <a:pt x="5741504" y="398753"/>
                      <a:pt x="5836117" y="492944"/>
                      <a:pt x="5952649" y="492944"/>
                    </a:cubicBezTo>
                    <a:cubicBezTo>
                      <a:pt x="6069181" y="492944"/>
                      <a:pt x="6163794" y="398753"/>
                      <a:pt x="6164316" y="282222"/>
                    </a:cubicBezTo>
                    <a:lnTo>
                      <a:pt x="6164316" y="211667"/>
                    </a:lnTo>
                    <a:cubicBezTo>
                      <a:pt x="6164316" y="94766"/>
                      <a:pt x="6069549" y="0"/>
                      <a:pt x="5952649" y="0"/>
                    </a:cubicBezTo>
                    <a:close/>
                    <a:moveTo>
                      <a:pt x="5733433" y="969998"/>
                    </a:moveTo>
                    <a:cubicBezTo>
                      <a:pt x="5734632" y="961884"/>
                      <a:pt x="5723202" y="958709"/>
                      <a:pt x="5720027" y="966258"/>
                    </a:cubicBezTo>
                    <a:lnTo>
                      <a:pt x="5566004" y="1325598"/>
                    </a:lnTo>
                    <a:cubicBezTo>
                      <a:pt x="5543748" y="1377518"/>
                      <a:pt x="5492672" y="1411161"/>
                      <a:pt x="5436182" y="1411111"/>
                    </a:cubicBezTo>
                    <a:lnTo>
                      <a:pt x="5371130" y="1411111"/>
                    </a:lnTo>
                    <a:cubicBezTo>
                      <a:pt x="5359266" y="1411122"/>
                      <a:pt x="5348191" y="1405168"/>
                      <a:pt x="5341655" y="1395265"/>
                    </a:cubicBezTo>
                    <a:cubicBezTo>
                      <a:pt x="5335120" y="1385363"/>
                      <a:pt x="5334000" y="1372839"/>
                      <a:pt x="5338674" y="1361934"/>
                    </a:cubicBezTo>
                    <a:lnTo>
                      <a:pt x="5529316" y="917222"/>
                    </a:lnTo>
                    <a:lnTo>
                      <a:pt x="5599448" y="741821"/>
                    </a:lnTo>
                    <a:cubicBezTo>
                      <a:pt x="5642318" y="634683"/>
                      <a:pt x="5746095" y="564437"/>
                      <a:pt x="5861491" y="564444"/>
                    </a:cubicBezTo>
                    <a:lnTo>
                      <a:pt x="6043807" y="564444"/>
                    </a:lnTo>
                    <a:cubicBezTo>
                      <a:pt x="6159203" y="564437"/>
                      <a:pt x="6262980" y="634683"/>
                      <a:pt x="6305850" y="741821"/>
                    </a:cubicBezTo>
                    <a:lnTo>
                      <a:pt x="6375982" y="917222"/>
                    </a:lnTo>
                    <a:lnTo>
                      <a:pt x="6566553" y="1361934"/>
                    </a:lnTo>
                    <a:cubicBezTo>
                      <a:pt x="6571228" y="1372839"/>
                      <a:pt x="6570107" y="1385363"/>
                      <a:pt x="6563572" y="1395265"/>
                    </a:cubicBezTo>
                    <a:cubicBezTo>
                      <a:pt x="6557037" y="1405168"/>
                      <a:pt x="6545962" y="1411122"/>
                      <a:pt x="6534097" y="1411111"/>
                    </a:cubicBezTo>
                    <a:lnTo>
                      <a:pt x="6469045" y="1411111"/>
                    </a:lnTo>
                    <a:cubicBezTo>
                      <a:pt x="6412607" y="1411105"/>
                      <a:pt x="6361601" y="1377471"/>
                      <a:pt x="6339364" y="1325598"/>
                    </a:cubicBezTo>
                    <a:lnTo>
                      <a:pt x="6185341" y="966258"/>
                    </a:lnTo>
                    <a:cubicBezTo>
                      <a:pt x="6182096" y="958709"/>
                      <a:pt x="6170736" y="961884"/>
                      <a:pt x="6171865" y="969998"/>
                    </a:cubicBezTo>
                    <a:lnTo>
                      <a:pt x="6234871" y="1411111"/>
                    </a:lnTo>
                    <a:lnTo>
                      <a:pt x="6302252" y="2219607"/>
                    </a:lnTo>
                    <a:cubicBezTo>
                      <a:pt x="6303060" y="2229429"/>
                      <a:pt x="6299722" y="2239141"/>
                      <a:pt x="6293048" y="2246392"/>
                    </a:cubicBezTo>
                    <a:cubicBezTo>
                      <a:pt x="6286374" y="2253643"/>
                      <a:pt x="6276970" y="2257771"/>
                      <a:pt x="6267115" y="2257778"/>
                    </a:cubicBezTo>
                    <a:lnTo>
                      <a:pt x="6213281" y="2257778"/>
                    </a:lnTo>
                    <a:cubicBezTo>
                      <a:pt x="6144300" y="2257786"/>
                      <a:pt x="6085423" y="2207921"/>
                      <a:pt x="6074075" y="2139879"/>
                    </a:cubicBezTo>
                    <a:lnTo>
                      <a:pt x="5959704" y="1452880"/>
                    </a:lnTo>
                    <a:cubicBezTo>
                      <a:pt x="5958364" y="1444978"/>
                      <a:pt x="5947075" y="1444978"/>
                      <a:pt x="5945735" y="1452880"/>
                    </a:cubicBezTo>
                    <a:lnTo>
                      <a:pt x="5831294" y="2139879"/>
                    </a:lnTo>
                    <a:cubicBezTo>
                      <a:pt x="5819942" y="2207948"/>
                      <a:pt x="5761025" y="2257821"/>
                      <a:pt x="5692017" y="2257778"/>
                    </a:cubicBezTo>
                    <a:lnTo>
                      <a:pt x="5638183" y="2257778"/>
                    </a:lnTo>
                    <a:cubicBezTo>
                      <a:pt x="5628328" y="2257771"/>
                      <a:pt x="5618924" y="2253643"/>
                      <a:pt x="5612250" y="2246392"/>
                    </a:cubicBezTo>
                    <a:cubicBezTo>
                      <a:pt x="5605576" y="2239141"/>
                      <a:pt x="5602238" y="2229429"/>
                      <a:pt x="5603046" y="2219607"/>
                    </a:cubicBezTo>
                    <a:lnTo>
                      <a:pt x="5670427" y="1411111"/>
                    </a:lnTo>
                    <a:lnTo>
                      <a:pt x="5733433" y="969998"/>
                    </a:lnTo>
                    <a:close/>
                    <a:moveTo>
                      <a:pt x="7286149" y="0"/>
                    </a:moveTo>
                    <a:cubicBezTo>
                      <a:pt x="7230011" y="0"/>
                      <a:pt x="7176173" y="22300"/>
                      <a:pt x="7136478" y="61996"/>
                    </a:cubicBezTo>
                    <a:cubicBezTo>
                      <a:pt x="7096782" y="101691"/>
                      <a:pt x="7074482" y="155529"/>
                      <a:pt x="7074482" y="211667"/>
                    </a:cubicBezTo>
                    <a:lnTo>
                      <a:pt x="7074482" y="282222"/>
                    </a:lnTo>
                    <a:cubicBezTo>
                      <a:pt x="7075003" y="398753"/>
                      <a:pt x="7169617" y="492945"/>
                      <a:pt x="7286149" y="492945"/>
                    </a:cubicBezTo>
                    <a:cubicBezTo>
                      <a:pt x="7402681" y="492945"/>
                      <a:pt x="7497295" y="398753"/>
                      <a:pt x="7497816" y="282222"/>
                    </a:cubicBezTo>
                    <a:lnTo>
                      <a:pt x="7497816" y="211667"/>
                    </a:lnTo>
                    <a:cubicBezTo>
                      <a:pt x="7497816" y="155529"/>
                      <a:pt x="7475516" y="101691"/>
                      <a:pt x="7435820" y="61996"/>
                    </a:cubicBezTo>
                    <a:cubicBezTo>
                      <a:pt x="7396125" y="22300"/>
                      <a:pt x="7342287" y="0"/>
                      <a:pt x="7286149" y="0"/>
                    </a:cubicBezTo>
                    <a:close/>
                    <a:moveTo>
                      <a:pt x="7066933" y="969998"/>
                    </a:moveTo>
                    <a:cubicBezTo>
                      <a:pt x="7068132" y="961884"/>
                      <a:pt x="7056703" y="958709"/>
                      <a:pt x="7053528" y="966258"/>
                    </a:cubicBezTo>
                    <a:lnTo>
                      <a:pt x="6899504" y="1325598"/>
                    </a:lnTo>
                    <a:cubicBezTo>
                      <a:pt x="6877248" y="1377518"/>
                      <a:pt x="6826172" y="1411161"/>
                      <a:pt x="6769682" y="1411111"/>
                    </a:cubicBezTo>
                    <a:lnTo>
                      <a:pt x="6704630" y="1411111"/>
                    </a:lnTo>
                    <a:cubicBezTo>
                      <a:pt x="6692766" y="1411122"/>
                      <a:pt x="6681691" y="1405168"/>
                      <a:pt x="6675155" y="1395265"/>
                    </a:cubicBezTo>
                    <a:cubicBezTo>
                      <a:pt x="6668620" y="1385363"/>
                      <a:pt x="6667500" y="1372839"/>
                      <a:pt x="6672175" y="1361934"/>
                    </a:cubicBezTo>
                    <a:lnTo>
                      <a:pt x="6862816" y="917222"/>
                    </a:lnTo>
                    <a:lnTo>
                      <a:pt x="6932948" y="741821"/>
                    </a:lnTo>
                    <a:cubicBezTo>
                      <a:pt x="6975818" y="634683"/>
                      <a:pt x="7079594" y="564437"/>
                      <a:pt x="7194991" y="564444"/>
                    </a:cubicBezTo>
                    <a:lnTo>
                      <a:pt x="7377307" y="564444"/>
                    </a:lnTo>
                    <a:cubicBezTo>
                      <a:pt x="7492704" y="564437"/>
                      <a:pt x="7596480" y="634683"/>
                      <a:pt x="7639350" y="741821"/>
                    </a:cubicBezTo>
                    <a:lnTo>
                      <a:pt x="7709482" y="917222"/>
                    </a:lnTo>
                    <a:lnTo>
                      <a:pt x="7900053" y="1361934"/>
                    </a:lnTo>
                    <a:cubicBezTo>
                      <a:pt x="7904728" y="1372839"/>
                      <a:pt x="7903607" y="1385363"/>
                      <a:pt x="7897072" y="1395265"/>
                    </a:cubicBezTo>
                    <a:cubicBezTo>
                      <a:pt x="7890537" y="1405168"/>
                      <a:pt x="7879462" y="1411122"/>
                      <a:pt x="7867597" y="1411111"/>
                    </a:cubicBezTo>
                    <a:lnTo>
                      <a:pt x="7802545" y="1411111"/>
                    </a:lnTo>
                    <a:cubicBezTo>
                      <a:pt x="7746107" y="1411105"/>
                      <a:pt x="7695101" y="1377471"/>
                      <a:pt x="7672864" y="1325598"/>
                    </a:cubicBezTo>
                    <a:lnTo>
                      <a:pt x="7518841" y="966258"/>
                    </a:lnTo>
                    <a:cubicBezTo>
                      <a:pt x="7515595" y="958709"/>
                      <a:pt x="7504236" y="961884"/>
                      <a:pt x="7505365" y="969998"/>
                    </a:cubicBezTo>
                    <a:lnTo>
                      <a:pt x="7568371" y="1411111"/>
                    </a:lnTo>
                    <a:lnTo>
                      <a:pt x="7635752" y="2219607"/>
                    </a:lnTo>
                    <a:cubicBezTo>
                      <a:pt x="7636560" y="2229429"/>
                      <a:pt x="7633222" y="2239141"/>
                      <a:pt x="7626548" y="2246392"/>
                    </a:cubicBezTo>
                    <a:cubicBezTo>
                      <a:pt x="7619874" y="2253643"/>
                      <a:pt x="7610470" y="2257771"/>
                      <a:pt x="7600615" y="2257778"/>
                    </a:cubicBezTo>
                    <a:lnTo>
                      <a:pt x="7546781" y="2257778"/>
                    </a:lnTo>
                    <a:cubicBezTo>
                      <a:pt x="7477799" y="2257786"/>
                      <a:pt x="7418922" y="2207921"/>
                      <a:pt x="7407575" y="2139879"/>
                    </a:cubicBezTo>
                    <a:lnTo>
                      <a:pt x="7293204" y="1452880"/>
                    </a:lnTo>
                    <a:cubicBezTo>
                      <a:pt x="7291864" y="1444978"/>
                      <a:pt x="7280575" y="1444978"/>
                      <a:pt x="7279235" y="1452880"/>
                    </a:cubicBezTo>
                    <a:lnTo>
                      <a:pt x="7164794" y="2139879"/>
                    </a:lnTo>
                    <a:cubicBezTo>
                      <a:pt x="7153442" y="2207948"/>
                      <a:pt x="7094525" y="2257821"/>
                      <a:pt x="7025517" y="2257778"/>
                    </a:cubicBezTo>
                    <a:lnTo>
                      <a:pt x="6971683" y="2257778"/>
                    </a:lnTo>
                    <a:cubicBezTo>
                      <a:pt x="6961828" y="2257771"/>
                      <a:pt x="6952424" y="2253643"/>
                      <a:pt x="6945750" y="2246392"/>
                    </a:cubicBezTo>
                    <a:cubicBezTo>
                      <a:pt x="6939076" y="2239141"/>
                      <a:pt x="6935738" y="2229429"/>
                      <a:pt x="6936546" y="2219607"/>
                    </a:cubicBezTo>
                    <a:lnTo>
                      <a:pt x="7003927" y="1411111"/>
                    </a:lnTo>
                    <a:lnTo>
                      <a:pt x="7066933" y="969998"/>
                    </a:lnTo>
                    <a:close/>
                    <a:moveTo>
                      <a:pt x="8619649" y="0"/>
                    </a:moveTo>
                    <a:cubicBezTo>
                      <a:pt x="8563511" y="0"/>
                      <a:pt x="8509673" y="22300"/>
                      <a:pt x="8469978" y="61996"/>
                    </a:cubicBezTo>
                    <a:cubicBezTo>
                      <a:pt x="8430282" y="101691"/>
                      <a:pt x="8407982" y="155529"/>
                      <a:pt x="8407982" y="211667"/>
                    </a:cubicBezTo>
                    <a:lnTo>
                      <a:pt x="8407982" y="282222"/>
                    </a:lnTo>
                    <a:cubicBezTo>
                      <a:pt x="8408503" y="398753"/>
                      <a:pt x="8503117" y="492945"/>
                      <a:pt x="8619649" y="492945"/>
                    </a:cubicBezTo>
                    <a:cubicBezTo>
                      <a:pt x="8736181" y="492945"/>
                      <a:pt x="8830795" y="398753"/>
                      <a:pt x="8831316" y="282222"/>
                    </a:cubicBezTo>
                    <a:lnTo>
                      <a:pt x="8831316" y="211667"/>
                    </a:lnTo>
                    <a:cubicBezTo>
                      <a:pt x="8831316" y="155529"/>
                      <a:pt x="8809016" y="101691"/>
                      <a:pt x="8769320" y="61996"/>
                    </a:cubicBezTo>
                    <a:cubicBezTo>
                      <a:pt x="8729625" y="22300"/>
                      <a:pt x="8675787" y="0"/>
                      <a:pt x="8619649" y="0"/>
                    </a:cubicBezTo>
                    <a:close/>
                    <a:moveTo>
                      <a:pt x="8400433" y="969998"/>
                    </a:moveTo>
                    <a:cubicBezTo>
                      <a:pt x="8401632" y="961884"/>
                      <a:pt x="8390203" y="958709"/>
                      <a:pt x="8387028" y="966258"/>
                    </a:cubicBezTo>
                    <a:lnTo>
                      <a:pt x="8233004" y="1325598"/>
                    </a:lnTo>
                    <a:cubicBezTo>
                      <a:pt x="8210748" y="1377518"/>
                      <a:pt x="8159672" y="1411161"/>
                      <a:pt x="8103182" y="1411111"/>
                    </a:cubicBezTo>
                    <a:lnTo>
                      <a:pt x="8038130" y="1411111"/>
                    </a:lnTo>
                    <a:cubicBezTo>
                      <a:pt x="8026266" y="1411122"/>
                      <a:pt x="8015191" y="1405168"/>
                      <a:pt x="8008655" y="1395265"/>
                    </a:cubicBezTo>
                    <a:cubicBezTo>
                      <a:pt x="8002120" y="1385363"/>
                      <a:pt x="8001000" y="1372839"/>
                      <a:pt x="8005675" y="1361934"/>
                    </a:cubicBezTo>
                    <a:lnTo>
                      <a:pt x="8196316" y="917222"/>
                    </a:lnTo>
                    <a:lnTo>
                      <a:pt x="8266448" y="741821"/>
                    </a:lnTo>
                    <a:cubicBezTo>
                      <a:pt x="8309318" y="634683"/>
                      <a:pt x="8413094" y="564437"/>
                      <a:pt x="8528491" y="564444"/>
                    </a:cubicBezTo>
                    <a:lnTo>
                      <a:pt x="8710807" y="564444"/>
                    </a:lnTo>
                    <a:cubicBezTo>
                      <a:pt x="8826204" y="564437"/>
                      <a:pt x="8929980" y="634683"/>
                      <a:pt x="8972850" y="741821"/>
                    </a:cubicBezTo>
                    <a:lnTo>
                      <a:pt x="9042982" y="917222"/>
                    </a:lnTo>
                    <a:lnTo>
                      <a:pt x="9233553" y="1361934"/>
                    </a:lnTo>
                    <a:cubicBezTo>
                      <a:pt x="9238228" y="1372839"/>
                      <a:pt x="9237107" y="1385363"/>
                      <a:pt x="9230572" y="1395265"/>
                    </a:cubicBezTo>
                    <a:cubicBezTo>
                      <a:pt x="9224037" y="1405168"/>
                      <a:pt x="9212962" y="1411122"/>
                      <a:pt x="9201097" y="1411111"/>
                    </a:cubicBezTo>
                    <a:lnTo>
                      <a:pt x="9136045" y="1411111"/>
                    </a:lnTo>
                    <a:cubicBezTo>
                      <a:pt x="9079607" y="1411105"/>
                      <a:pt x="9028601" y="1377471"/>
                      <a:pt x="9006364" y="1325598"/>
                    </a:cubicBezTo>
                    <a:lnTo>
                      <a:pt x="8852341" y="966258"/>
                    </a:lnTo>
                    <a:cubicBezTo>
                      <a:pt x="8849095" y="958709"/>
                      <a:pt x="8837736" y="961884"/>
                      <a:pt x="8838865" y="969998"/>
                    </a:cubicBezTo>
                    <a:lnTo>
                      <a:pt x="8901871" y="1411111"/>
                    </a:lnTo>
                    <a:lnTo>
                      <a:pt x="8969252" y="2219607"/>
                    </a:lnTo>
                    <a:cubicBezTo>
                      <a:pt x="8970060" y="2229429"/>
                      <a:pt x="8966722" y="2239141"/>
                      <a:pt x="8960048" y="2246392"/>
                    </a:cubicBezTo>
                    <a:cubicBezTo>
                      <a:pt x="8953374" y="2253643"/>
                      <a:pt x="8943970" y="2257771"/>
                      <a:pt x="8934115" y="2257778"/>
                    </a:cubicBezTo>
                    <a:lnTo>
                      <a:pt x="8880281" y="2257778"/>
                    </a:lnTo>
                    <a:cubicBezTo>
                      <a:pt x="8811299" y="2257786"/>
                      <a:pt x="8752422" y="2207921"/>
                      <a:pt x="8741075" y="2139879"/>
                    </a:cubicBezTo>
                    <a:lnTo>
                      <a:pt x="8626704" y="1452880"/>
                    </a:lnTo>
                    <a:cubicBezTo>
                      <a:pt x="8625364" y="1444978"/>
                      <a:pt x="8614075" y="1444978"/>
                      <a:pt x="8612735" y="1452880"/>
                    </a:cubicBezTo>
                    <a:lnTo>
                      <a:pt x="8498294" y="2139879"/>
                    </a:lnTo>
                    <a:cubicBezTo>
                      <a:pt x="8486942" y="2207948"/>
                      <a:pt x="8428025" y="2257821"/>
                      <a:pt x="8359017" y="2257778"/>
                    </a:cubicBezTo>
                    <a:lnTo>
                      <a:pt x="8305183" y="2257778"/>
                    </a:lnTo>
                    <a:cubicBezTo>
                      <a:pt x="8295328" y="2257771"/>
                      <a:pt x="8285924" y="2253643"/>
                      <a:pt x="8279250" y="2246392"/>
                    </a:cubicBezTo>
                    <a:cubicBezTo>
                      <a:pt x="8272576" y="2239141"/>
                      <a:pt x="8269238" y="2229429"/>
                      <a:pt x="8270046" y="2219607"/>
                    </a:cubicBezTo>
                    <a:lnTo>
                      <a:pt x="8337427" y="1411111"/>
                    </a:lnTo>
                    <a:lnTo>
                      <a:pt x="8400433" y="969998"/>
                    </a:lnTo>
                    <a:close/>
                    <a:moveTo>
                      <a:pt x="9953149" y="0"/>
                    </a:moveTo>
                    <a:cubicBezTo>
                      <a:pt x="9897011" y="0"/>
                      <a:pt x="9843173" y="22300"/>
                      <a:pt x="9803478" y="61996"/>
                    </a:cubicBezTo>
                    <a:cubicBezTo>
                      <a:pt x="9763782" y="101691"/>
                      <a:pt x="9741482" y="155529"/>
                      <a:pt x="9741482" y="211667"/>
                    </a:cubicBezTo>
                    <a:lnTo>
                      <a:pt x="9741482" y="282222"/>
                    </a:lnTo>
                    <a:cubicBezTo>
                      <a:pt x="9742003" y="398753"/>
                      <a:pt x="9836617" y="492945"/>
                      <a:pt x="9953149" y="492945"/>
                    </a:cubicBezTo>
                    <a:cubicBezTo>
                      <a:pt x="10069681" y="492945"/>
                      <a:pt x="10164295" y="398753"/>
                      <a:pt x="10164816" y="282222"/>
                    </a:cubicBezTo>
                    <a:lnTo>
                      <a:pt x="10164816" y="211667"/>
                    </a:lnTo>
                    <a:cubicBezTo>
                      <a:pt x="10164816" y="155529"/>
                      <a:pt x="10142516" y="101691"/>
                      <a:pt x="10102820" y="61996"/>
                    </a:cubicBezTo>
                    <a:cubicBezTo>
                      <a:pt x="10063125" y="22300"/>
                      <a:pt x="10009287" y="0"/>
                      <a:pt x="9953149" y="0"/>
                    </a:cubicBezTo>
                    <a:close/>
                    <a:moveTo>
                      <a:pt x="9733933" y="969998"/>
                    </a:moveTo>
                    <a:cubicBezTo>
                      <a:pt x="9735132" y="961884"/>
                      <a:pt x="9723703" y="958709"/>
                      <a:pt x="9720528" y="966258"/>
                    </a:cubicBezTo>
                    <a:lnTo>
                      <a:pt x="9566504" y="1325598"/>
                    </a:lnTo>
                    <a:cubicBezTo>
                      <a:pt x="9544248" y="1377518"/>
                      <a:pt x="9493172" y="1411161"/>
                      <a:pt x="9436682" y="1411111"/>
                    </a:cubicBezTo>
                    <a:lnTo>
                      <a:pt x="9371630" y="1411111"/>
                    </a:lnTo>
                    <a:cubicBezTo>
                      <a:pt x="9359766" y="1411122"/>
                      <a:pt x="9348691" y="1405168"/>
                      <a:pt x="9342155" y="1395265"/>
                    </a:cubicBezTo>
                    <a:cubicBezTo>
                      <a:pt x="9335620" y="1385363"/>
                      <a:pt x="9334500" y="1372839"/>
                      <a:pt x="9339175" y="1361934"/>
                    </a:cubicBezTo>
                    <a:lnTo>
                      <a:pt x="9529816" y="917222"/>
                    </a:lnTo>
                    <a:lnTo>
                      <a:pt x="9599948" y="741821"/>
                    </a:lnTo>
                    <a:cubicBezTo>
                      <a:pt x="9642818" y="634683"/>
                      <a:pt x="9746594" y="564437"/>
                      <a:pt x="9861991" y="564444"/>
                    </a:cubicBezTo>
                    <a:lnTo>
                      <a:pt x="10044307" y="564444"/>
                    </a:lnTo>
                    <a:cubicBezTo>
                      <a:pt x="10159704" y="564437"/>
                      <a:pt x="10263480" y="634683"/>
                      <a:pt x="10306350" y="741821"/>
                    </a:cubicBezTo>
                    <a:lnTo>
                      <a:pt x="10376482" y="917222"/>
                    </a:lnTo>
                    <a:lnTo>
                      <a:pt x="10567053" y="1361934"/>
                    </a:lnTo>
                    <a:cubicBezTo>
                      <a:pt x="10571728" y="1372839"/>
                      <a:pt x="10570607" y="1385363"/>
                      <a:pt x="10564072" y="1395265"/>
                    </a:cubicBezTo>
                    <a:cubicBezTo>
                      <a:pt x="10557537" y="1405168"/>
                      <a:pt x="10546462" y="1411122"/>
                      <a:pt x="10534597" y="1411111"/>
                    </a:cubicBezTo>
                    <a:lnTo>
                      <a:pt x="10469545" y="1411111"/>
                    </a:lnTo>
                    <a:cubicBezTo>
                      <a:pt x="10413107" y="1411105"/>
                      <a:pt x="10362101" y="1377471"/>
                      <a:pt x="10339864" y="1325598"/>
                    </a:cubicBezTo>
                    <a:lnTo>
                      <a:pt x="10185841" y="966258"/>
                    </a:lnTo>
                    <a:cubicBezTo>
                      <a:pt x="10182595" y="958709"/>
                      <a:pt x="10171236" y="961884"/>
                      <a:pt x="10172365" y="969998"/>
                    </a:cubicBezTo>
                    <a:lnTo>
                      <a:pt x="10235371" y="1411111"/>
                    </a:lnTo>
                    <a:lnTo>
                      <a:pt x="10302752" y="2219607"/>
                    </a:lnTo>
                    <a:cubicBezTo>
                      <a:pt x="10303560" y="2229429"/>
                      <a:pt x="10300222" y="2239141"/>
                      <a:pt x="10293548" y="2246392"/>
                    </a:cubicBezTo>
                    <a:cubicBezTo>
                      <a:pt x="10286874" y="2253643"/>
                      <a:pt x="10277470" y="2257771"/>
                      <a:pt x="10267615" y="2257778"/>
                    </a:cubicBezTo>
                    <a:lnTo>
                      <a:pt x="10213781" y="2257778"/>
                    </a:lnTo>
                    <a:cubicBezTo>
                      <a:pt x="10144799" y="2257786"/>
                      <a:pt x="10085922" y="2207921"/>
                      <a:pt x="10074575" y="2139879"/>
                    </a:cubicBezTo>
                    <a:lnTo>
                      <a:pt x="9960204" y="1452880"/>
                    </a:lnTo>
                    <a:cubicBezTo>
                      <a:pt x="9958864" y="1444978"/>
                      <a:pt x="9947575" y="1444978"/>
                      <a:pt x="9946235" y="1452880"/>
                    </a:cubicBezTo>
                    <a:lnTo>
                      <a:pt x="9831794" y="2139879"/>
                    </a:lnTo>
                    <a:cubicBezTo>
                      <a:pt x="9820442" y="2207948"/>
                      <a:pt x="9761525" y="2257821"/>
                      <a:pt x="9692517" y="2257778"/>
                    </a:cubicBezTo>
                    <a:lnTo>
                      <a:pt x="9638683" y="2257778"/>
                    </a:lnTo>
                    <a:cubicBezTo>
                      <a:pt x="9628828" y="2257771"/>
                      <a:pt x="9619424" y="2253643"/>
                      <a:pt x="9612750" y="2246392"/>
                    </a:cubicBezTo>
                    <a:cubicBezTo>
                      <a:pt x="9606076" y="2239141"/>
                      <a:pt x="9602738" y="2229429"/>
                      <a:pt x="9603546" y="2219607"/>
                    </a:cubicBezTo>
                    <a:lnTo>
                      <a:pt x="9670927" y="1411111"/>
                    </a:lnTo>
                    <a:lnTo>
                      <a:pt x="9733933" y="969998"/>
                    </a:lnTo>
                    <a:close/>
                    <a:moveTo>
                      <a:pt x="11286649" y="0"/>
                    </a:moveTo>
                    <a:cubicBezTo>
                      <a:pt x="11230511" y="0"/>
                      <a:pt x="11176673" y="22300"/>
                      <a:pt x="11136978" y="61996"/>
                    </a:cubicBezTo>
                    <a:cubicBezTo>
                      <a:pt x="11097282" y="101691"/>
                      <a:pt x="11074982" y="155529"/>
                      <a:pt x="11074982" y="211667"/>
                    </a:cubicBezTo>
                    <a:lnTo>
                      <a:pt x="11074982" y="282222"/>
                    </a:lnTo>
                    <a:cubicBezTo>
                      <a:pt x="11075503" y="398753"/>
                      <a:pt x="11170117" y="492945"/>
                      <a:pt x="11286649" y="492945"/>
                    </a:cubicBezTo>
                    <a:cubicBezTo>
                      <a:pt x="11403181" y="492945"/>
                      <a:pt x="11497795" y="398753"/>
                      <a:pt x="11498316" y="282222"/>
                    </a:cubicBezTo>
                    <a:lnTo>
                      <a:pt x="11498316" y="211667"/>
                    </a:lnTo>
                    <a:cubicBezTo>
                      <a:pt x="11498316" y="155529"/>
                      <a:pt x="11476016" y="101691"/>
                      <a:pt x="11436320" y="61996"/>
                    </a:cubicBezTo>
                    <a:cubicBezTo>
                      <a:pt x="11396625" y="22300"/>
                      <a:pt x="11342787" y="0"/>
                      <a:pt x="11286649" y="0"/>
                    </a:cubicBezTo>
                    <a:close/>
                    <a:moveTo>
                      <a:pt x="11067433" y="969998"/>
                    </a:moveTo>
                    <a:cubicBezTo>
                      <a:pt x="11068632" y="961884"/>
                      <a:pt x="11057203" y="958709"/>
                      <a:pt x="11054028" y="966258"/>
                    </a:cubicBezTo>
                    <a:lnTo>
                      <a:pt x="10900004" y="1325598"/>
                    </a:lnTo>
                    <a:cubicBezTo>
                      <a:pt x="10877748" y="1377518"/>
                      <a:pt x="10826672" y="1411161"/>
                      <a:pt x="10770182" y="1411111"/>
                    </a:cubicBezTo>
                    <a:lnTo>
                      <a:pt x="10705130" y="1411111"/>
                    </a:lnTo>
                    <a:cubicBezTo>
                      <a:pt x="10693266" y="1411122"/>
                      <a:pt x="10682191" y="1405168"/>
                      <a:pt x="10675655" y="1395265"/>
                    </a:cubicBezTo>
                    <a:cubicBezTo>
                      <a:pt x="10669120" y="1385363"/>
                      <a:pt x="10668000" y="1372839"/>
                      <a:pt x="10672675" y="1361934"/>
                    </a:cubicBezTo>
                    <a:lnTo>
                      <a:pt x="10863316" y="917222"/>
                    </a:lnTo>
                    <a:lnTo>
                      <a:pt x="10933448" y="741821"/>
                    </a:lnTo>
                    <a:cubicBezTo>
                      <a:pt x="10976318" y="634683"/>
                      <a:pt x="11080094" y="564437"/>
                      <a:pt x="11195491" y="564444"/>
                    </a:cubicBezTo>
                    <a:lnTo>
                      <a:pt x="11377807" y="564444"/>
                    </a:lnTo>
                    <a:cubicBezTo>
                      <a:pt x="11493204" y="564437"/>
                      <a:pt x="11596980" y="634683"/>
                      <a:pt x="11639850" y="741821"/>
                    </a:cubicBezTo>
                    <a:lnTo>
                      <a:pt x="11709982" y="917222"/>
                    </a:lnTo>
                    <a:lnTo>
                      <a:pt x="11900553" y="1361934"/>
                    </a:lnTo>
                    <a:cubicBezTo>
                      <a:pt x="11905228" y="1372839"/>
                      <a:pt x="11904107" y="1385363"/>
                      <a:pt x="11897572" y="1395265"/>
                    </a:cubicBezTo>
                    <a:cubicBezTo>
                      <a:pt x="11891037" y="1405168"/>
                      <a:pt x="11879962" y="1411122"/>
                      <a:pt x="11868097" y="1411111"/>
                    </a:cubicBezTo>
                    <a:lnTo>
                      <a:pt x="11803045" y="1411111"/>
                    </a:lnTo>
                    <a:cubicBezTo>
                      <a:pt x="11746607" y="1411105"/>
                      <a:pt x="11695601" y="1377471"/>
                      <a:pt x="11673364" y="1325598"/>
                    </a:cubicBezTo>
                    <a:lnTo>
                      <a:pt x="11519341" y="966258"/>
                    </a:lnTo>
                    <a:cubicBezTo>
                      <a:pt x="11516095" y="958709"/>
                      <a:pt x="11504736" y="961884"/>
                      <a:pt x="11505865" y="969998"/>
                    </a:cubicBezTo>
                    <a:lnTo>
                      <a:pt x="11568871" y="1411111"/>
                    </a:lnTo>
                    <a:lnTo>
                      <a:pt x="11636252" y="2219607"/>
                    </a:lnTo>
                    <a:cubicBezTo>
                      <a:pt x="11637060" y="2229429"/>
                      <a:pt x="11633722" y="2239141"/>
                      <a:pt x="11627048" y="2246392"/>
                    </a:cubicBezTo>
                    <a:cubicBezTo>
                      <a:pt x="11620374" y="2253643"/>
                      <a:pt x="11610970" y="2257771"/>
                      <a:pt x="11601115" y="2257778"/>
                    </a:cubicBezTo>
                    <a:lnTo>
                      <a:pt x="11547281" y="2257778"/>
                    </a:lnTo>
                    <a:cubicBezTo>
                      <a:pt x="11478299" y="2257786"/>
                      <a:pt x="11419422" y="2207921"/>
                      <a:pt x="11408075" y="2139879"/>
                    </a:cubicBezTo>
                    <a:lnTo>
                      <a:pt x="11293704" y="1452880"/>
                    </a:lnTo>
                    <a:cubicBezTo>
                      <a:pt x="11292364" y="1444978"/>
                      <a:pt x="11281075" y="1444978"/>
                      <a:pt x="11279735" y="1452880"/>
                    </a:cubicBezTo>
                    <a:lnTo>
                      <a:pt x="11165294" y="2139879"/>
                    </a:lnTo>
                    <a:cubicBezTo>
                      <a:pt x="11153942" y="2207948"/>
                      <a:pt x="11095025" y="2257821"/>
                      <a:pt x="11026017" y="2257778"/>
                    </a:cubicBezTo>
                    <a:lnTo>
                      <a:pt x="10972183" y="2257778"/>
                    </a:lnTo>
                    <a:cubicBezTo>
                      <a:pt x="10962328" y="2257771"/>
                      <a:pt x="10952924" y="2253643"/>
                      <a:pt x="10946250" y="2246392"/>
                    </a:cubicBezTo>
                    <a:cubicBezTo>
                      <a:pt x="10939576" y="2239141"/>
                      <a:pt x="10936238" y="2229429"/>
                      <a:pt x="10937046" y="2219607"/>
                    </a:cubicBezTo>
                    <a:lnTo>
                      <a:pt x="11004427" y="1411111"/>
                    </a:lnTo>
                    <a:lnTo>
                      <a:pt x="11067433" y="969998"/>
                    </a:lnTo>
                    <a:close/>
                    <a:moveTo>
                      <a:pt x="618649" y="2321278"/>
                    </a:moveTo>
                    <a:cubicBezTo>
                      <a:pt x="562511" y="2321278"/>
                      <a:pt x="508673" y="2343578"/>
                      <a:pt x="468978" y="2383274"/>
                    </a:cubicBezTo>
                    <a:cubicBezTo>
                      <a:pt x="429283" y="2422969"/>
                      <a:pt x="406982" y="2476807"/>
                      <a:pt x="406982" y="2532944"/>
                    </a:cubicBezTo>
                    <a:lnTo>
                      <a:pt x="406982" y="2603500"/>
                    </a:lnTo>
                    <a:cubicBezTo>
                      <a:pt x="407503" y="2720031"/>
                      <a:pt x="502117" y="2814222"/>
                      <a:pt x="618649" y="2814222"/>
                    </a:cubicBezTo>
                    <a:cubicBezTo>
                      <a:pt x="735181" y="2814222"/>
                      <a:pt x="829794" y="2720031"/>
                      <a:pt x="830316" y="2603500"/>
                    </a:cubicBezTo>
                    <a:lnTo>
                      <a:pt x="830316" y="2532944"/>
                    </a:lnTo>
                    <a:cubicBezTo>
                      <a:pt x="830316" y="2476807"/>
                      <a:pt x="808015" y="2422969"/>
                      <a:pt x="768320" y="2383274"/>
                    </a:cubicBezTo>
                    <a:cubicBezTo>
                      <a:pt x="728625" y="2343578"/>
                      <a:pt x="674787" y="2321278"/>
                      <a:pt x="618649" y="2321278"/>
                    </a:cubicBezTo>
                    <a:close/>
                    <a:moveTo>
                      <a:pt x="399433" y="3291275"/>
                    </a:moveTo>
                    <a:cubicBezTo>
                      <a:pt x="400632" y="3283162"/>
                      <a:pt x="389202" y="3279987"/>
                      <a:pt x="386027" y="3287536"/>
                    </a:cubicBezTo>
                    <a:lnTo>
                      <a:pt x="232005" y="3646875"/>
                    </a:lnTo>
                    <a:cubicBezTo>
                      <a:pt x="209748" y="3698796"/>
                      <a:pt x="158672" y="3732439"/>
                      <a:pt x="102182" y="3732389"/>
                    </a:cubicBezTo>
                    <a:lnTo>
                      <a:pt x="37130" y="3732389"/>
                    </a:lnTo>
                    <a:cubicBezTo>
                      <a:pt x="25266" y="3732399"/>
                      <a:pt x="14190" y="3726445"/>
                      <a:pt x="7655" y="3716543"/>
                    </a:cubicBezTo>
                    <a:cubicBezTo>
                      <a:pt x="1120" y="3706641"/>
                      <a:pt x="0" y="3694116"/>
                      <a:pt x="4675" y="3683212"/>
                    </a:cubicBezTo>
                    <a:lnTo>
                      <a:pt x="195316" y="3238500"/>
                    </a:lnTo>
                    <a:lnTo>
                      <a:pt x="265448" y="3063099"/>
                    </a:lnTo>
                    <a:cubicBezTo>
                      <a:pt x="308318" y="2955961"/>
                      <a:pt x="412095" y="2885715"/>
                      <a:pt x="527491" y="2885722"/>
                    </a:cubicBezTo>
                    <a:lnTo>
                      <a:pt x="709807" y="2885722"/>
                    </a:lnTo>
                    <a:cubicBezTo>
                      <a:pt x="825203" y="2885715"/>
                      <a:pt x="928980" y="2955961"/>
                      <a:pt x="971850" y="3063099"/>
                    </a:cubicBezTo>
                    <a:lnTo>
                      <a:pt x="1041982" y="3238500"/>
                    </a:lnTo>
                    <a:lnTo>
                      <a:pt x="1232553" y="3683212"/>
                    </a:lnTo>
                    <a:cubicBezTo>
                      <a:pt x="1237228" y="3694116"/>
                      <a:pt x="1236108" y="3706641"/>
                      <a:pt x="1229572" y="3716543"/>
                    </a:cubicBezTo>
                    <a:cubicBezTo>
                      <a:pt x="1223037" y="3726445"/>
                      <a:pt x="1211962" y="3732399"/>
                      <a:pt x="1200097" y="3732389"/>
                    </a:cubicBezTo>
                    <a:lnTo>
                      <a:pt x="1135045" y="3732389"/>
                    </a:lnTo>
                    <a:cubicBezTo>
                      <a:pt x="1078607" y="3732383"/>
                      <a:pt x="1027601" y="3698749"/>
                      <a:pt x="1005364" y="3646875"/>
                    </a:cubicBezTo>
                    <a:lnTo>
                      <a:pt x="851341" y="3287536"/>
                    </a:lnTo>
                    <a:cubicBezTo>
                      <a:pt x="848096" y="3279987"/>
                      <a:pt x="836736" y="3283162"/>
                      <a:pt x="837865" y="3291275"/>
                    </a:cubicBezTo>
                    <a:lnTo>
                      <a:pt x="900871" y="3732389"/>
                    </a:lnTo>
                    <a:lnTo>
                      <a:pt x="968252" y="4540885"/>
                    </a:lnTo>
                    <a:cubicBezTo>
                      <a:pt x="969060" y="4550707"/>
                      <a:pt x="965723" y="4560419"/>
                      <a:pt x="959048" y="4567670"/>
                    </a:cubicBezTo>
                    <a:cubicBezTo>
                      <a:pt x="952374" y="4574921"/>
                      <a:pt x="942970" y="4579049"/>
                      <a:pt x="933115" y="4579055"/>
                    </a:cubicBezTo>
                    <a:lnTo>
                      <a:pt x="879281" y="4579055"/>
                    </a:lnTo>
                    <a:cubicBezTo>
                      <a:pt x="810300" y="4579064"/>
                      <a:pt x="751423" y="4529199"/>
                      <a:pt x="740075" y="4461157"/>
                    </a:cubicBezTo>
                    <a:lnTo>
                      <a:pt x="625705" y="3774158"/>
                    </a:lnTo>
                    <a:cubicBezTo>
                      <a:pt x="624364" y="3766255"/>
                      <a:pt x="613075" y="3766255"/>
                      <a:pt x="611735" y="3774158"/>
                    </a:cubicBezTo>
                    <a:lnTo>
                      <a:pt x="497293" y="4461157"/>
                    </a:lnTo>
                    <a:cubicBezTo>
                      <a:pt x="485941" y="4529225"/>
                      <a:pt x="427025" y="4579098"/>
                      <a:pt x="358017" y="4579055"/>
                    </a:cubicBezTo>
                    <a:lnTo>
                      <a:pt x="304183" y="4579055"/>
                    </a:lnTo>
                    <a:cubicBezTo>
                      <a:pt x="294328" y="4579049"/>
                      <a:pt x="284924" y="4574921"/>
                      <a:pt x="278250" y="4567670"/>
                    </a:cubicBezTo>
                    <a:cubicBezTo>
                      <a:pt x="271575" y="4560419"/>
                      <a:pt x="268238" y="4550707"/>
                      <a:pt x="269046" y="4540885"/>
                    </a:cubicBezTo>
                    <a:lnTo>
                      <a:pt x="336427" y="3732389"/>
                    </a:lnTo>
                    <a:lnTo>
                      <a:pt x="399433" y="3291275"/>
                    </a:lnTo>
                    <a:close/>
                    <a:moveTo>
                      <a:pt x="1952149" y="2321278"/>
                    </a:moveTo>
                    <a:cubicBezTo>
                      <a:pt x="1896012" y="2321278"/>
                      <a:pt x="1842173" y="2343578"/>
                      <a:pt x="1802478" y="2383273"/>
                    </a:cubicBezTo>
                    <a:cubicBezTo>
                      <a:pt x="1762783" y="2422969"/>
                      <a:pt x="1740482" y="2476807"/>
                      <a:pt x="1740482" y="2532944"/>
                    </a:cubicBezTo>
                    <a:lnTo>
                      <a:pt x="1740482" y="2603500"/>
                    </a:lnTo>
                    <a:cubicBezTo>
                      <a:pt x="1741003" y="2720031"/>
                      <a:pt x="1835617" y="2814222"/>
                      <a:pt x="1952149" y="2814222"/>
                    </a:cubicBezTo>
                    <a:cubicBezTo>
                      <a:pt x="2068681" y="2814222"/>
                      <a:pt x="2163295" y="2720031"/>
                      <a:pt x="2163816" y="2603500"/>
                    </a:cubicBezTo>
                    <a:lnTo>
                      <a:pt x="2163816" y="2532944"/>
                    </a:lnTo>
                    <a:cubicBezTo>
                      <a:pt x="2163816" y="2476807"/>
                      <a:pt x="2141515" y="2422969"/>
                      <a:pt x="2101820" y="2383273"/>
                    </a:cubicBezTo>
                    <a:cubicBezTo>
                      <a:pt x="2062125" y="2343578"/>
                      <a:pt x="2008286" y="2321278"/>
                      <a:pt x="1952149" y="2321278"/>
                    </a:cubicBezTo>
                    <a:close/>
                    <a:moveTo>
                      <a:pt x="1732933" y="3291275"/>
                    </a:moveTo>
                    <a:cubicBezTo>
                      <a:pt x="1734132" y="3283162"/>
                      <a:pt x="1722702" y="3279987"/>
                      <a:pt x="1719527" y="3287536"/>
                    </a:cubicBezTo>
                    <a:lnTo>
                      <a:pt x="1565505" y="3646875"/>
                    </a:lnTo>
                    <a:cubicBezTo>
                      <a:pt x="1543248" y="3698796"/>
                      <a:pt x="1492172" y="3732439"/>
                      <a:pt x="1435682" y="3732389"/>
                    </a:cubicBezTo>
                    <a:lnTo>
                      <a:pt x="1370630" y="3732389"/>
                    </a:lnTo>
                    <a:cubicBezTo>
                      <a:pt x="1358766" y="3732399"/>
                      <a:pt x="1347690" y="3726445"/>
                      <a:pt x="1341155" y="3716543"/>
                    </a:cubicBezTo>
                    <a:cubicBezTo>
                      <a:pt x="1334620" y="3706641"/>
                      <a:pt x="1333500" y="3694116"/>
                      <a:pt x="1338175" y="3683212"/>
                    </a:cubicBezTo>
                    <a:lnTo>
                      <a:pt x="1528816" y="3238500"/>
                    </a:lnTo>
                    <a:lnTo>
                      <a:pt x="1598948" y="3063099"/>
                    </a:lnTo>
                    <a:cubicBezTo>
                      <a:pt x="1641818" y="2955961"/>
                      <a:pt x="1745595" y="2885715"/>
                      <a:pt x="1860991" y="2885722"/>
                    </a:cubicBezTo>
                    <a:lnTo>
                      <a:pt x="2043307" y="2885722"/>
                    </a:lnTo>
                    <a:cubicBezTo>
                      <a:pt x="2158703" y="2885715"/>
                      <a:pt x="2262480" y="2955961"/>
                      <a:pt x="2305350" y="3063099"/>
                    </a:cubicBezTo>
                    <a:lnTo>
                      <a:pt x="2375482" y="3238500"/>
                    </a:lnTo>
                    <a:lnTo>
                      <a:pt x="2566053" y="3683212"/>
                    </a:lnTo>
                    <a:cubicBezTo>
                      <a:pt x="2570727" y="3694116"/>
                      <a:pt x="2569607" y="3706640"/>
                      <a:pt x="2563072" y="3716543"/>
                    </a:cubicBezTo>
                    <a:cubicBezTo>
                      <a:pt x="2556537" y="3726445"/>
                      <a:pt x="2545462" y="3732399"/>
                      <a:pt x="2533597" y="3732389"/>
                    </a:cubicBezTo>
                    <a:lnTo>
                      <a:pt x="2468545" y="3732389"/>
                    </a:lnTo>
                    <a:cubicBezTo>
                      <a:pt x="2412107" y="3732383"/>
                      <a:pt x="2361101" y="3698749"/>
                      <a:pt x="2338864" y="3646875"/>
                    </a:cubicBezTo>
                    <a:lnTo>
                      <a:pt x="2184841" y="3287536"/>
                    </a:lnTo>
                    <a:cubicBezTo>
                      <a:pt x="2181596" y="3279987"/>
                      <a:pt x="2170236" y="3283162"/>
                      <a:pt x="2171365" y="3291275"/>
                    </a:cubicBezTo>
                    <a:lnTo>
                      <a:pt x="2234371" y="3732389"/>
                    </a:lnTo>
                    <a:lnTo>
                      <a:pt x="2301752" y="4540885"/>
                    </a:lnTo>
                    <a:cubicBezTo>
                      <a:pt x="2302560" y="4550707"/>
                      <a:pt x="2299223" y="4560419"/>
                      <a:pt x="2292548" y="4567670"/>
                    </a:cubicBezTo>
                    <a:cubicBezTo>
                      <a:pt x="2285874" y="4574921"/>
                      <a:pt x="2276470" y="4579049"/>
                      <a:pt x="2266615" y="4579055"/>
                    </a:cubicBezTo>
                    <a:lnTo>
                      <a:pt x="2212781" y="4579055"/>
                    </a:lnTo>
                    <a:cubicBezTo>
                      <a:pt x="2143800" y="4579064"/>
                      <a:pt x="2084923" y="4529199"/>
                      <a:pt x="2073575" y="4461157"/>
                    </a:cubicBezTo>
                    <a:lnTo>
                      <a:pt x="1959205" y="3774158"/>
                    </a:lnTo>
                    <a:cubicBezTo>
                      <a:pt x="1957864" y="3766255"/>
                      <a:pt x="1946575" y="3766255"/>
                      <a:pt x="1945234" y="3774158"/>
                    </a:cubicBezTo>
                    <a:lnTo>
                      <a:pt x="1830793" y="4461157"/>
                    </a:lnTo>
                    <a:cubicBezTo>
                      <a:pt x="1819442" y="4529225"/>
                      <a:pt x="1760525" y="4579098"/>
                      <a:pt x="1691517" y="4579055"/>
                    </a:cubicBezTo>
                    <a:lnTo>
                      <a:pt x="1637683" y="4579055"/>
                    </a:lnTo>
                    <a:cubicBezTo>
                      <a:pt x="1627828" y="4579049"/>
                      <a:pt x="1618424" y="4574921"/>
                      <a:pt x="1611750" y="4567670"/>
                    </a:cubicBezTo>
                    <a:cubicBezTo>
                      <a:pt x="1605075" y="4560419"/>
                      <a:pt x="1601738" y="4550707"/>
                      <a:pt x="1602546" y="4540885"/>
                    </a:cubicBezTo>
                    <a:lnTo>
                      <a:pt x="1669927" y="3732389"/>
                    </a:lnTo>
                    <a:lnTo>
                      <a:pt x="1732933" y="3291275"/>
                    </a:lnTo>
                    <a:close/>
                    <a:moveTo>
                      <a:pt x="3285649" y="2321278"/>
                    </a:moveTo>
                    <a:cubicBezTo>
                      <a:pt x="3229512" y="2321278"/>
                      <a:pt x="3175673" y="2343578"/>
                      <a:pt x="3135978" y="2383273"/>
                    </a:cubicBezTo>
                    <a:cubicBezTo>
                      <a:pt x="3096283" y="2422969"/>
                      <a:pt x="3073982" y="2476807"/>
                      <a:pt x="3073982" y="2532944"/>
                    </a:cubicBezTo>
                    <a:lnTo>
                      <a:pt x="3073982" y="2603500"/>
                    </a:lnTo>
                    <a:cubicBezTo>
                      <a:pt x="3074503" y="2720031"/>
                      <a:pt x="3169117" y="2814222"/>
                      <a:pt x="3285649" y="2814222"/>
                    </a:cubicBezTo>
                    <a:cubicBezTo>
                      <a:pt x="3402181" y="2814222"/>
                      <a:pt x="3496794" y="2720031"/>
                      <a:pt x="3497316" y="2603500"/>
                    </a:cubicBezTo>
                    <a:lnTo>
                      <a:pt x="3497316" y="2532944"/>
                    </a:lnTo>
                    <a:cubicBezTo>
                      <a:pt x="3497316" y="2416044"/>
                      <a:pt x="3402549" y="2321278"/>
                      <a:pt x="3285649" y="2321278"/>
                    </a:cubicBezTo>
                    <a:close/>
                    <a:moveTo>
                      <a:pt x="3066433" y="3291275"/>
                    </a:moveTo>
                    <a:cubicBezTo>
                      <a:pt x="3067632" y="3283162"/>
                      <a:pt x="3056202" y="3279987"/>
                      <a:pt x="3053027" y="3287536"/>
                    </a:cubicBezTo>
                    <a:lnTo>
                      <a:pt x="2899005" y="3646875"/>
                    </a:lnTo>
                    <a:cubicBezTo>
                      <a:pt x="2876748" y="3698796"/>
                      <a:pt x="2825672" y="3732439"/>
                      <a:pt x="2769182" y="3732389"/>
                    </a:cubicBezTo>
                    <a:lnTo>
                      <a:pt x="2704130" y="3732389"/>
                    </a:lnTo>
                    <a:cubicBezTo>
                      <a:pt x="2692266" y="3732399"/>
                      <a:pt x="2681190" y="3726445"/>
                      <a:pt x="2674655" y="3716543"/>
                    </a:cubicBezTo>
                    <a:cubicBezTo>
                      <a:pt x="2668120" y="3706640"/>
                      <a:pt x="2667000" y="3694116"/>
                      <a:pt x="2671675" y="3683212"/>
                    </a:cubicBezTo>
                    <a:lnTo>
                      <a:pt x="2862316" y="3238500"/>
                    </a:lnTo>
                    <a:lnTo>
                      <a:pt x="2932448" y="3063099"/>
                    </a:lnTo>
                    <a:cubicBezTo>
                      <a:pt x="2975318" y="2955961"/>
                      <a:pt x="3079095" y="2885715"/>
                      <a:pt x="3194491" y="2885722"/>
                    </a:cubicBezTo>
                    <a:lnTo>
                      <a:pt x="3376807" y="2885722"/>
                    </a:lnTo>
                    <a:cubicBezTo>
                      <a:pt x="3492203" y="2885714"/>
                      <a:pt x="3595980" y="2955961"/>
                      <a:pt x="3638850" y="3063099"/>
                    </a:cubicBezTo>
                    <a:lnTo>
                      <a:pt x="3708982" y="3238500"/>
                    </a:lnTo>
                    <a:lnTo>
                      <a:pt x="3899553" y="3683212"/>
                    </a:lnTo>
                    <a:cubicBezTo>
                      <a:pt x="3904228" y="3694116"/>
                      <a:pt x="3903108" y="3706641"/>
                      <a:pt x="3896572" y="3716543"/>
                    </a:cubicBezTo>
                    <a:cubicBezTo>
                      <a:pt x="3890037" y="3726445"/>
                      <a:pt x="3878962" y="3732399"/>
                      <a:pt x="3867097" y="3732389"/>
                    </a:cubicBezTo>
                    <a:lnTo>
                      <a:pt x="3802045" y="3732389"/>
                    </a:lnTo>
                    <a:cubicBezTo>
                      <a:pt x="3745607" y="3732383"/>
                      <a:pt x="3694601" y="3698748"/>
                      <a:pt x="3672364" y="3646875"/>
                    </a:cubicBezTo>
                    <a:lnTo>
                      <a:pt x="3518341" y="3287536"/>
                    </a:lnTo>
                    <a:cubicBezTo>
                      <a:pt x="3515096" y="3279987"/>
                      <a:pt x="3503736" y="3283162"/>
                      <a:pt x="3504865" y="3291275"/>
                    </a:cubicBezTo>
                    <a:lnTo>
                      <a:pt x="3567871" y="3732389"/>
                    </a:lnTo>
                    <a:lnTo>
                      <a:pt x="3635252" y="4540885"/>
                    </a:lnTo>
                    <a:cubicBezTo>
                      <a:pt x="3636060" y="4550707"/>
                      <a:pt x="3632722" y="4560419"/>
                      <a:pt x="3626048" y="4567670"/>
                    </a:cubicBezTo>
                    <a:cubicBezTo>
                      <a:pt x="3619374" y="4574921"/>
                      <a:pt x="3609970" y="4579049"/>
                      <a:pt x="3600115" y="4579055"/>
                    </a:cubicBezTo>
                    <a:lnTo>
                      <a:pt x="3546281" y="4579055"/>
                    </a:lnTo>
                    <a:cubicBezTo>
                      <a:pt x="3477300" y="4579064"/>
                      <a:pt x="3418423" y="4529199"/>
                      <a:pt x="3407075" y="4461157"/>
                    </a:cubicBezTo>
                    <a:lnTo>
                      <a:pt x="3292704" y="3774158"/>
                    </a:lnTo>
                    <a:cubicBezTo>
                      <a:pt x="3291364" y="3766255"/>
                      <a:pt x="3280075" y="3766255"/>
                      <a:pt x="3278735" y="3774158"/>
                    </a:cubicBezTo>
                    <a:lnTo>
                      <a:pt x="3164293" y="4461157"/>
                    </a:lnTo>
                    <a:cubicBezTo>
                      <a:pt x="3152942" y="4529225"/>
                      <a:pt x="3094025" y="4579098"/>
                      <a:pt x="3025017" y="4579055"/>
                    </a:cubicBezTo>
                    <a:lnTo>
                      <a:pt x="2971183" y="4579055"/>
                    </a:lnTo>
                    <a:cubicBezTo>
                      <a:pt x="2961328" y="4579049"/>
                      <a:pt x="2951924" y="4574921"/>
                      <a:pt x="2945250" y="4567670"/>
                    </a:cubicBezTo>
                    <a:cubicBezTo>
                      <a:pt x="2938575" y="4560419"/>
                      <a:pt x="2935238" y="4550707"/>
                      <a:pt x="2936046" y="4540885"/>
                    </a:cubicBezTo>
                    <a:lnTo>
                      <a:pt x="3003427" y="3732389"/>
                    </a:lnTo>
                    <a:lnTo>
                      <a:pt x="3066433" y="3291275"/>
                    </a:lnTo>
                    <a:close/>
                    <a:moveTo>
                      <a:pt x="4619149" y="2321278"/>
                    </a:moveTo>
                    <a:cubicBezTo>
                      <a:pt x="4502249" y="2321278"/>
                      <a:pt x="4407482" y="2416044"/>
                      <a:pt x="4407482" y="2532944"/>
                    </a:cubicBezTo>
                    <a:lnTo>
                      <a:pt x="4407482" y="2603500"/>
                    </a:lnTo>
                    <a:cubicBezTo>
                      <a:pt x="4408004" y="2720031"/>
                      <a:pt x="4502617" y="2814222"/>
                      <a:pt x="4619149" y="2814222"/>
                    </a:cubicBezTo>
                    <a:cubicBezTo>
                      <a:pt x="4735681" y="2814222"/>
                      <a:pt x="4830294" y="2720031"/>
                      <a:pt x="4830816" y="2603500"/>
                    </a:cubicBezTo>
                    <a:lnTo>
                      <a:pt x="4830816" y="2532944"/>
                    </a:lnTo>
                    <a:cubicBezTo>
                      <a:pt x="4830816" y="2416044"/>
                      <a:pt x="4736049" y="2321278"/>
                      <a:pt x="4619149" y="2321278"/>
                    </a:cubicBezTo>
                    <a:close/>
                    <a:moveTo>
                      <a:pt x="4399933" y="3291275"/>
                    </a:moveTo>
                    <a:cubicBezTo>
                      <a:pt x="4401132" y="3283162"/>
                      <a:pt x="4389702" y="3279987"/>
                      <a:pt x="4386527" y="3287536"/>
                    </a:cubicBezTo>
                    <a:lnTo>
                      <a:pt x="4232504" y="3646875"/>
                    </a:lnTo>
                    <a:cubicBezTo>
                      <a:pt x="4210248" y="3698796"/>
                      <a:pt x="4159172" y="3732439"/>
                      <a:pt x="4102682" y="3732389"/>
                    </a:cubicBezTo>
                    <a:lnTo>
                      <a:pt x="4037630" y="3732389"/>
                    </a:lnTo>
                    <a:cubicBezTo>
                      <a:pt x="4025766" y="3732399"/>
                      <a:pt x="4014691" y="3726445"/>
                      <a:pt x="4008155" y="3716543"/>
                    </a:cubicBezTo>
                    <a:cubicBezTo>
                      <a:pt x="4001620" y="3706641"/>
                      <a:pt x="4000500" y="3694116"/>
                      <a:pt x="4005174" y="3683212"/>
                    </a:cubicBezTo>
                    <a:lnTo>
                      <a:pt x="4195816" y="3238500"/>
                    </a:lnTo>
                    <a:lnTo>
                      <a:pt x="4265948" y="3063099"/>
                    </a:lnTo>
                    <a:cubicBezTo>
                      <a:pt x="4308818" y="2955961"/>
                      <a:pt x="4412595" y="2885715"/>
                      <a:pt x="4527991" y="2885722"/>
                    </a:cubicBezTo>
                    <a:lnTo>
                      <a:pt x="4710307" y="2885722"/>
                    </a:lnTo>
                    <a:cubicBezTo>
                      <a:pt x="4825703" y="2885714"/>
                      <a:pt x="4929480" y="2955961"/>
                      <a:pt x="4972350" y="3063099"/>
                    </a:cubicBezTo>
                    <a:lnTo>
                      <a:pt x="5042482" y="3238500"/>
                    </a:lnTo>
                    <a:lnTo>
                      <a:pt x="5233053" y="3683212"/>
                    </a:lnTo>
                    <a:cubicBezTo>
                      <a:pt x="5237728" y="3694116"/>
                      <a:pt x="5236608" y="3706641"/>
                      <a:pt x="5230072" y="3716543"/>
                    </a:cubicBezTo>
                    <a:cubicBezTo>
                      <a:pt x="5223537" y="3726445"/>
                      <a:pt x="5212462" y="3732399"/>
                      <a:pt x="5200597" y="3732389"/>
                    </a:cubicBezTo>
                    <a:lnTo>
                      <a:pt x="5135545" y="3732389"/>
                    </a:lnTo>
                    <a:cubicBezTo>
                      <a:pt x="5079107" y="3732383"/>
                      <a:pt x="5028101" y="3698748"/>
                      <a:pt x="5005864" y="3646875"/>
                    </a:cubicBezTo>
                    <a:lnTo>
                      <a:pt x="4851841" y="3287536"/>
                    </a:lnTo>
                    <a:cubicBezTo>
                      <a:pt x="4848596" y="3279987"/>
                      <a:pt x="4837236" y="3283162"/>
                      <a:pt x="4838365" y="3291275"/>
                    </a:cubicBezTo>
                    <a:lnTo>
                      <a:pt x="4901371" y="3732389"/>
                    </a:lnTo>
                    <a:lnTo>
                      <a:pt x="4968752" y="4540885"/>
                    </a:lnTo>
                    <a:cubicBezTo>
                      <a:pt x="4969560" y="4550707"/>
                      <a:pt x="4966222" y="4560419"/>
                      <a:pt x="4959548" y="4567670"/>
                    </a:cubicBezTo>
                    <a:cubicBezTo>
                      <a:pt x="4952874" y="4574921"/>
                      <a:pt x="4943470" y="4579049"/>
                      <a:pt x="4933615" y="4579055"/>
                    </a:cubicBezTo>
                    <a:lnTo>
                      <a:pt x="4879781" y="4579055"/>
                    </a:lnTo>
                    <a:cubicBezTo>
                      <a:pt x="4810800" y="4579064"/>
                      <a:pt x="4751923" y="4529199"/>
                      <a:pt x="4740575" y="4461157"/>
                    </a:cubicBezTo>
                    <a:lnTo>
                      <a:pt x="4626204" y="3774158"/>
                    </a:lnTo>
                    <a:cubicBezTo>
                      <a:pt x="4624864" y="3766255"/>
                      <a:pt x="4613575" y="3766255"/>
                      <a:pt x="4612235" y="3774158"/>
                    </a:cubicBezTo>
                    <a:lnTo>
                      <a:pt x="4497794" y="4461157"/>
                    </a:lnTo>
                    <a:cubicBezTo>
                      <a:pt x="4486442" y="4529225"/>
                      <a:pt x="4427525" y="4579098"/>
                      <a:pt x="4358517" y="4579055"/>
                    </a:cubicBezTo>
                    <a:lnTo>
                      <a:pt x="4304683" y="4579055"/>
                    </a:lnTo>
                    <a:cubicBezTo>
                      <a:pt x="4294828" y="4579049"/>
                      <a:pt x="4285424" y="4574921"/>
                      <a:pt x="4278750" y="4567670"/>
                    </a:cubicBezTo>
                    <a:cubicBezTo>
                      <a:pt x="4272076" y="4560419"/>
                      <a:pt x="4268738" y="4550707"/>
                      <a:pt x="4269546" y="4540885"/>
                    </a:cubicBezTo>
                    <a:lnTo>
                      <a:pt x="4336927" y="3732389"/>
                    </a:lnTo>
                    <a:lnTo>
                      <a:pt x="4399933" y="3291275"/>
                    </a:lnTo>
                    <a:close/>
                    <a:moveTo>
                      <a:pt x="5952649" y="2321278"/>
                    </a:moveTo>
                    <a:cubicBezTo>
                      <a:pt x="5835749" y="2321278"/>
                      <a:pt x="5740982" y="2416044"/>
                      <a:pt x="5740982" y="2532944"/>
                    </a:cubicBezTo>
                    <a:lnTo>
                      <a:pt x="5740982" y="2603500"/>
                    </a:lnTo>
                    <a:cubicBezTo>
                      <a:pt x="5741504" y="2720031"/>
                      <a:pt x="5836117" y="2814222"/>
                      <a:pt x="5952649" y="2814222"/>
                    </a:cubicBezTo>
                    <a:cubicBezTo>
                      <a:pt x="6069181" y="2814222"/>
                      <a:pt x="6163794" y="2720031"/>
                      <a:pt x="6164316" y="2603500"/>
                    </a:cubicBezTo>
                    <a:lnTo>
                      <a:pt x="6164316" y="2532944"/>
                    </a:lnTo>
                    <a:cubicBezTo>
                      <a:pt x="6164316" y="2416044"/>
                      <a:pt x="6069549" y="2321278"/>
                      <a:pt x="5952649" y="2321278"/>
                    </a:cubicBezTo>
                    <a:close/>
                    <a:moveTo>
                      <a:pt x="5733433" y="3291275"/>
                    </a:moveTo>
                    <a:cubicBezTo>
                      <a:pt x="5734632" y="3283162"/>
                      <a:pt x="5723202" y="3279987"/>
                      <a:pt x="5720027" y="3287536"/>
                    </a:cubicBezTo>
                    <a:lnTo>
                      <a:pt x="5566004" y="3646875"/>
                    </a:lnTo>
                    <a:cubicBezTo>
                      <a:pt x="5543748" y="3698796"/>
                      <a:pt x="5492672" y="3732439"/>
                      <a:pt x="5436182" y="3732389"/>
                    </a:cubicBezTo>
                    <a:lnTo>
                      <a:pt x="5371130" y="3732389"/>
                    </a:lnTo>
                    <a:cubicBezTo>
                      <a:pt x="5359266" y="3732399"/>
                      <a:pt x="5348191" y="3726445"/>
                      <a:pt x="5341655" y="3716543"/>
                    </a:cubicBezTo>
                    <a:cubicBezTo>
                      <a:pt x="5335120" y="3706641"/>
                      <a:pt x="5334000" y="3694116"/>
                      <a:pt x="5338674" y="3683212"/>
                    </a:cubicBezTo>
                    <a:lnTo>
                      <a:pt x="5529316" y="3238500"/>
                    </a:lnTo>
                    <a:lnTo>
                      <a:pt x="5599448" y="3063099"/>
                    </a:lnTo>
                    <a:cubicBezTo>
                      <a:pt x="5642318" y="2955961"/>
                      <a:pt x="5746095" y="2885715"/>
                      <a:pt x="5861491" y="2885722"/>
                    </a:cubicBezTo>
                    <a:lnTo>
                      <a:pt x="6043807" y="2885722"/>
                    </a:lnTo>
                    <a:cubicBezTo>
                      <a:pt x="6159203" y="2885714"/>
                      <a:pt x="6262980" y="2955961"/>
                      <a:pt x="6305850" y="3063099"/>
                    </a:cubicBezTo>
                    <a:lnTo>
                      <a:pt x="6375982" y="3238500"/>
                    </a:lnTo>
                    <a:lnTo>
                      <a:pt x="6566553" y="3683212"/>
                    </a:lnTo>
                    <a:cubicBezTo>
                      <a:pt x="6571228" y="3694116"/>
                      <a:pt x="6570107" y="3706640"/>
                      <a:pt x="6563572" y="3716543"/>
                    </a:cubicBezTo>
                    <a:cubicBezTo>
                      <a:pt x="6557037" y="3726445"/>
                      <a:pt x="6545962" y="3732399"/>
                      <a:pt x="6534097" y="3732389"/>
                    </a:cubicBezTo>
                    <a:lnTo>
                      <a:pt x="6469045" y="3732389"/>
                    </a:lnTo>
                    <a:cubicBezTo>
                      <a:pt x="6412607" y="3732383"/>
                      <a:pt x="6361601" y="3698748"/>
                      <a:pt x="6339364" y="3646875"/>
                    </a:cubicBezTo>
                    <a:lnTo>
                      <a:pt x="6185341" y="3287536"/>
                    </a:lnTo>
                    <a:cubicBezTo>
                      <a:pt x="6182096" y="3279987"/>
                      <a:pt x="6170736" y="3283162"/>
                      <a:pt x="6171865" y="3291275"/>
                    </a:cubicBezTo>
                    <a:lnTo>
                      <a:pt x="6234871" y="3732389"/>
                    </a:lnTo>
                    <a:lnTo>
                      <a:pt x="6302252" y="4540885"/>
                    </a:lnTo>
                    <a:cubicBezTo>
                      <a:pt x="6303060" y="4550707"/>
                      <a:pt x="6299722" y="4560419"/>
                      <a:pt x="6293048" y="4567670"/>
                    </a:cubicBezTo>
                    <a:cubicBezTo>
                      <a:pt x="6286374" y="4574921"/>
                      <a:pt x="6276970" y="4579049"/>
                      <a:pt x="6267115" y="4579055"/>
                    </a:cubicBezTo>
                    <a:lnTo>
                      <a:pt x="6213281" y="4579055"/>
                    </a:lnTo>
                    <a:cubicBezTo>
                      <a:pt x="6144300" y="4579064"/>
                      <a:pt x="6085423" y="4529199"/>
                      <a:pt x="6074075" y="4461157"/>
                    </a:cubicBezTo>
                    <a:lnTo>
                      <a:pt x="5959704" y="3774158"/>
                    </a:lnTo>
                    <a:cubicBezTo>
                      <a:pt x="5958364" y="3766255"/>
                      <a:pt x="5947075" y="3766255"/>
                      <a:pt x="5945735" y="3774158"/>
                    </a:cubicBezTo>
                    <a:lnTo>
                      <a:pt x="5831294" y="4461157"/>
                    </a:lnTo>
                    <a:cubicBezTo>
                      <a:pt x="5819942" y="4529225"/>
                      <a:pt x="5761025" y="4579098"/>
                      <a:pt x="5692017" y="4579055"/>
                    </a:cubicBezTo>
                    <a:lnTo>
                      <a:pt x="5638183" y="4579055"/>
                    </a:lnTo>
                    <a:cubicBezTo>
                      <a:pt x="5628328" y="4579049"/>
                      <a:pt x="5618924" y="4574921"/>
                      <a:pt x="5612250" y="4567670"/>
                    </a:cubicBezTo>
                    <a:cubicBezTo>
                      <a:pt x="5605576" y="4560419"/>
                      <a:pt x="5602238" y="4550707"/>
                      <a:pt x="5603046" y="4540885"/>
                    </a:cubicBezTo>
                    <a:lnTo>
                      <a:pt x="5670427" y="3732389"/>
                    </a:lnTo>
                    <a:lnTo>
                      <a:pt x="5733433" y="3291275"/>
                    </a:lnTo>
                    <a:close/>
                  </a:path>
                </a:pathLst>
              </a:custGeom>
              <a:solidFill>
                <a:srgbClr val="12666D"/>
              </a:solidFill>
            </p:spPr>
          </p:sp>
          <p:sp>
            <p:nvSpPr>
              <p:cNvPr id="12" name="Freeform 12"/>
              <p:cNvSpPr/>
              <p:nvPr/>
            </p:nvSpPr>
            <p:spPr>
              <a:xfrm>
                <a:off x="16351" y="2321278"/>
                <a:ext cx="11905228" cy="4579099"/>
              </a:xfrm>
              <a:custGeom>
                <a:avLst/>
                <a:gdLst/>
                <a:ahLst/>
                <a:cxnLst/>
                <a:rect l="l" t="t" r="r" b="b"/>
                <a:pathLst>
                  <a:path w="11905228" h="4579099">
                    <a:moveTo>
                      <a:pt x="7286149" y="0"/>
                    </a:moveTo>
                    <a:cubicBezTo>
                      <a:pt x="7230011" y="0"/>
                      <a:pt x="7176173" y="22300"/>
                      <a:pt x="7136478" y="61995"/>
                    </a:cubicBezTo>
                    <a:cubicBezTo>
                      <a:pt x="7096782" y="101691"/>
                      <a:pt x="7074482" y="155529"/>
                      <a:pt x="7074482" y="211666"/>
                    </a:cubicBezTo>
                    <a:lnTo>
                      <a:pt x="7074482" y="282222"/>
                    </a:lnTo>
                    <a:cubicBezTo>
                      <a:pt x="7075003" y="398753"/>
                      <a:pt x="7169617" y="492944"/>
                      <a:pt x="7286149" y="492944"/>
                    </a:cubicBezTo>
                    <a:cubicBezTo>
                      <a:pt x="7402681" y="492944"/>
                      <a:pt x="7497295" y="398753"/>
                      <a:pt x="7497816" y="282222"/>
                    </a:cubicBezTo>
                    <a:lnTo>
                      <a:pt x="7497816" y="211666"/>
                    </a:lnTo>
                    <a:cubicBezTo>
                      <a:pt x="7497816" y="155529"/>
                      <a:pt x="7475516" y="101691"/>
                      <a:pt x="7435820" y="61995"/>
                    </a:cubicBezTo>
                    <a:cubicBezTo>
                      <a:pt x="7396125" y="22300"/>
                      <a:pt x="7342287" y="0"/>
                      <a:pt x="7286149" y="0"/>
                    </a:cubicBezTo>
                    <a:close/>
                    <a:moveTo>
                      <a:pt x="7066933" y="969997"/>
                    </a:moveTo>
                    <a:cubicBezTo>
                      <a:pt x="7068132" y="961884"/>
                      <a:pt x="7056703" y="958709"/>
                      <a:pt x="7053528" y="966258"/>
                    </a:cubicBezTo>
                    <a:lnTo>
                      <a:pt x="6899504" y="1325597"/>
                    </a:lnTo>
                    <a:cubicBezTo>
                      <a:pt x="6877248" y="1377518"/>
                      <a:pt x="6826172" y="1411161"/>
                      <a:pt x="6769682" y="1411111"/>
                    </a:cubicBezTo>
                    <a:lnTo>
                      <a:pt x="6704630" y="1411111"/>
                    </a:lnTo>
                    <a:cubicBezTo>
                      <a:pt x="6692766" y="1411121"/>
                      <a:pt x="6681691" y="1405167"/>
                      <a:pt x="6675155" y="1395265"/>
                    </a:cubicBezTo>
                    <a:cubicBezTo>
                      <a:pt x="6668620" y="1385362"/>
                      <a:pt x="6667500" y="1372838"/>
                      <a:pt x="6672175" y="1361934"/>
                    </a:cubicBezTo>
                    <a:lnTo>
                      <a:pt x="6862816" y="917222"/>
                    </a:lnTo>
                    <a:lnTo>
                      <a:pt x="6932948" y="741821"/>
                    </a:lnTo>
                    <a:cubicBezTo>
                      <a:pt x="6975818" y="634683"/>
                      <a:pt x="7079594" y="564437"/>
                      <a:pt x="7194991" y="564444"/>
                    </a:cubicBezTo>
                    <a:lnTo>
                      <a:pt x="7377307" y="564444"/>
                    </a:lnTo>
                    <a:cubicBezTo>
                      <a:pt x="7492704" y="564437"/>
                      <a:pt x="7596480" y="634683"/>
                      <a:pt x="7639350" y="741821"/>
                    </a:cubicBezTo>
                    <a:lnTo>
                      <a:pt x="7709482" y="917222"/>
                    </a:lnTo>
                    <a:lnTo>
                      <a:pt x="7900053" y="1361934"/>
                    </a:lnTo>
                    <a:cubicBezTo>
                      <a:pt x="7904728" y="1372838"/>
                      <a:pt x="7903607" y="1385362"/>
                      <a:pt x="7897072" y="1395265"/>
                    </a:cubicBezTo>
                    <a:cubicBezTo>
                      <a:pt x="7890537" y="1405167"/>
                      <a:pt x="7879462" y="1411121"/>
                      <a:pt x="7867597" y="1411111"/>
                    </a:cubicBezTo>
                    <a:lnTo>
                      <a:pt x="7802545" y="1411111"/>
                    </a:lnTo>
                    <a:cubicBezTo>
                      <a:pt x="7746107" y="1411105"/>
                      <a:pt x="7695101" y="1377471"/>
                      <a:pt x="7672864" y="1325597"/>
                    </a:cubicBezTo>
                    <a:lnTo>
                      <a:pt x="7518841" y="966258"/>
                    </a:lnTo>
                    <a:cubicBezTo>
                      <a:pt x="7515595" y="958709"/>
                      <a:pt x="7504236" y="961884"/>
                      <a:pt x="7505365" y="969997"/>
                    </a:cubicBezTo>
                    <a:lnTo>
                      <a:pt x="7568371" y="1411111"/>
                    </a:lnTo>
                    <a:lnTo>
                      <a:pt x="7635752" y="2219607"/>
                    </a:lnTo>
                    <a:cubicBezTo>
                      <a:pt x="7636560" y="2229429"/>
                      <a:pt x="7633222" y="2239141"/>
                      <a:pt x="7626548" y="2246392"/>
                    </a:cubicBezTo>
                    <a:cubicBezTo>
                      <a:pt x="7619874" y="2253643"/>
                      <a:pt x="7610470" y="2257771"/>
                      <a:pt x="7600615" y="2257777"/>
                    </a:cubicBezTo>
                    <a:lnTo>
                      <a:pt x="7546781" y="2257777"/>
                    </a:lnTo>
                    <a:cubicBezTo>
                      <a:pt x="7477799" y="2257786"/>
                      <a:pt x="7418922" y="2207921"/>
                      <a:pt x="7407575" y="2139879"/>
                    </a:cubicBezTo>
                    <a:lnTo>
                      <a:pt x="7293204" y="1452880"/>
                    </a:lnTo>
                    <a:cubicBezTo>
                      <a:pt x="7291864" y="1444977"/>
                      <a:pt x="7280575" y="1444977"/>
                      <a:pt x="7279235" y="1452880"/>
                    </a:cubicBezTo>
                    <a:lnTo>
                      <a:pt x="7164794" y="2139879"/>
                    </a:lnTo>
                    <a:cubicBezTo>
                      <a:pt x="7153442" y="2207947"/>
                      <a:pt x="7094525" y="2257820"/>
                      <a:pt x="7025517" y="2257777"/>
                    </a:cubicBezTo>
                    <a:lnTo>
                      <a:pt x="6971683" y="2257777"/>
                    </a:lnTo>
                    <a:cubicBezTo>
                      <a:pt x="6961828" y="2257771"/>
                      <a:pt x="6952424" y="2253643"/>
                      <a:pt x="6945750" y="2246392"/>
                    </a:cubicBezTo>
                    <a:cubicBezTo>
                      <a:pt x="6939076" y="2239141"/>
                      <a:pt x="6935738" y="2229429"/>
                      <a:pt x="6936546" y="2219607"/>
                    </a:cubicBezTo>
                    <a:lnTo>
                      <a:pt x="7003927" y="1411111"/>
                    </a:lnTo>
                    <a:lnTo>
                      <a:pt x="7066933" y="969997"/>
                    </a:lnTo>
                    <a:close/>
                    <a:moveTo>
                      <a:pt x="8619649" y="0"/>
                    </a:moveTo>
                    <a:cubicBezTo>
                      <a:pt x="8563511" y="0"/>
                      <a:pt x="8509673" y="22300"/>
                      <a:pt x="8469978" y="61995"/>
                    </a:cubicBezTo>
                    <a:cubicBezTo>
                      <a:pt x="8430282" y="101691"/>
                      <a:pt x="8407982" y="155529"/>
                      <a:pt x="8407982" y="211666"/>
                    </a:cubicBezTo>
                    <a:lnTo>
                      <a:pt x="8407982" y="282222"/>
                    </a:lnTo>
                    <a:cubicBezTo>
                      <a:pt x="8408503" y="398753"/>
                      <a:pt x="8503117" y="492944"/>
                      <a:pt x="8619649" y="492944"/>
                    </a:cubicBezTo>
                    <a:cubicBezTo>
                      <a:pt x="8736181" y="492944"/>
                      <a:pt x="8830795" y="398753"/>
                      <a:pt x="8831316" y="282222"/>
                    </a:cubicBezTo>
                    <a:lnTo>
                      <a:pt x="8831316" y="211666"/>
                    </a:lnTo>
                    <a:cubicBezTo>
                      <a:pt x="8831316" y="155529"/>
                      <a:pt x="8809016" y="101691"/>
                      <a:pt x="8769320" y="61995"/>
                    </a:cubicBezTo>
                    <a:cubicBezTo>
                      <a:pt x="8729625" y="22300"/>
                      <a:pt x="8675787" y="0"/>
                      <a:pt x="8619649" y="0"/>
                    </a:cubicBezTo>
                    <a:close/>
                    <a:moveTo>
                      <a:pt x="8400433" y="969997"/>
                    </a:moveTo>
                    <a:cubicBezTo>
                      <a:pt x="8401632" y="961884"/>
                      <a:pt x="8390203" y="958709"/>
                      <a:pt x="8387028" y="966258"/>
                    </a:cubicBezTo>
                    <a:lnTo>
                      <a:pt x="8233004" y="1325597"/>
                    </a:lnTo>
                    <a:cubicBezTo>
                      <a:pt x="8210748" y="1377518"/>
                      <a:pt x="8159672" y="1411161"/>
                      <a:pt x="8103182" y="1411111"/>
                    </a:cubicBezTo>
                    <a:lnTo>
                      <a:pt x="8038130" y="1411111"/>
                    </a:lnTo>
                    <a:cubicBezTo>
                      <a:pt x="8026266" y="1411121"/>
                      <a:pt x="8015191" y="1405167"/>
                      <a:pt x="8008655" y="1395265"/>
                    </a:cubicBezTo>
                    <a:cubicBezTo>
                      <a:pt x="8002120" y="1385362"/>
                      <a:pt x="8001000" y="1372838"/>
                      <a:pt x="8005675" y="1361934"/>
                    </a:cubicBezTo>
                    <a:lnTo>
                      <a:pt x="8196316" y="917222"/>
                    </a:lnTo>
                    <a:lnTo>
                      <a:pt x="8266448" y="741821"/>
                    </a:lnTo>
                    <a:cubicBezTo>
                      <a:pt x="8309318" y="634683"/>
                      <a:pt x="8413094" y="564437"/>
                      <a:pt x="8528491" y="564444"/>
                    </a:cubicBezTo>
                    <a:lnTo>
                      <a:pt x="8710807" y="564444"/>
                    </a:lnTo>
                    <a:cubicBezTo>
                      <a:pt x="8826204" y="564437"/>
                      <a:pt x="8929980" y="634683"/>
                      <a:pt x="8972850" y="741821"/>
                    </a:cubicBezTo>
                    <a:lnTo>
                      <a:pt x="9042982" y="917222"/>
                    </a:lnTo>
                    <a:lnTo>
                      <a:pt x="9233553" y="1361934"/>
                    </a:lnTo>
                    <a:cubicBezTo>
                      <a:pt x="9238228" y="1372838"/>
                      <a:pt x="9237107" y="1385362"/>
                      <a:pt x="9230572" y="1395265"/>
                    </a:cubicBezTo>
                    <a:cubicBezTo>
                      <a:pt x="9224037" y="1405167"/>
                      <a:pt x="9212962" y="1411121"/>
                      <a:pt x="9201097" y="1411111"/>
                    </a:cubicBezTo>
                    <a:lnTo>
                      <a:pt x="9136045" y="1411111"/>
                    </a:lnTo>
                    <a:cubicBezTo>
                      <a:pt x="9079607" y="1411105"/>
                      <a:pt x="9028601" y="1377471"/>
                      <a:pt x="9006364" y="1325597"/>
                    </a:cubicBezTo>
                    <a:lnTo>
                      <a:pt x="8852341" y="966258"/>
                    </a:lnTo>
                    <a:cubicBezTo>
                      <a:pt x="8849095" y="958709"/>
                      <a:pt x="8837736" y="961884"/>
                      <a:pt x="8838865" y="969997"/>
                    </a:cubicBezTo>
                    <a:lnTo>
                      <a:pt x="8901871" y="1411111"/>
                    </a:lnTo>
                    <a:lnTo>
                      <a:pt x="8969252" y="2219607"/>
                    </a:lnTo>
                    <a:cubicBezTo>
                      <a:pt x="8970060" y="2229429"/>
                      <a:pt x="8966722" y="2239141"/>
                      <a:pt x="8960048" y="2246392"/>
                    </a:cubicBezTo>
                    <a:cubicBezTo>
                      <a:pt x="8953374" y="2253643"/>
                      <a:pt x="8943970" y="2257771"/>
                      <a:pt x="8934115" y="2257777"/>
                    </a:cubicBezTo>
                    <a:lnTo>
                      <a:pt x="8880281" y="2257777"/>
                    </a:lnTo>
                    <a:cubicBezTo>
                      <a:pt x="8811299" y="2257786"/>
                      <a:pt x="8752422" y="2207921"/>
                      <a:pt x="8741075" y="2139879"/>
                    </a:cubicBezTo>
                    <a:lnTo>
                      <a:pt x="8626704" y="1452880"/>
                    </a:lnTo>
                    <a:cubicBezTo>
                      <a:pt x="8625364" y="1444977"/>
                      <a:pt x="8614075" y="1444977"/>
                      <a:pt x="8612735" y="1452880"/>
                    </a:cubicBezTo>
                    <a:lnTo>
                      <a:pt x="8498294" y="2139879"/>
                    </a:lnTo>
                    <a:cubicBezTo>
                      <a:pt x="8486942" y="2207947"/>
                      <a:pt x="8428025" y="2257820"/>
                      <a:pt x="8359017" y="2257777"/>
                    </a:cubicBezTo>
                    <a:lnTo>
                      <a:pt x="8305183" y="2257777"/>
                    </a:lnTo>
                    <a:cubicBezTo>
                      <a:pt x="8295328" y="2257771"/>
                      <a:pt x="8285924" y="2253643"/>
                      <a:pt x="8279250" y="2246392"/>
                    </a:cubicBezTo>
                    <a:cubicBezTo>
                      <a:pt x="8272576" y="2239141"/>
                      <a:pt x="8269238" y="2229429"/>
                      <a:pt x="8270046" y="2219607"/>
                    </a:cubicBezTo>
                    <a:lnTo>
                      <a:pt x="8337427" y="1411111"/>
                    </a:lnTo>
                    <a:lnTo>
                      <a:pt x="8400433" y="969997"/>
                    </a:lnTo>
                    <a:close/>
                    <a:moveTo>
                      <a:pt x="9953149" y="0"/>
                    </a:moveTo>
                    <a:cubicBezTo>
                      <a:pt x="9897011" y="0"/>
                      <a:pt x="9843173" y="22300"/>
                      <a:pt x="9803478" y="61995"/>
                    </a:cubicBezTo>
                    <a:cubicBezTo>
                      <a:pt x="9763782" y="101691"/>
                      <a:pt x="9741482" y="155529"/>
                      <a:pt x="9741482" y="211666"/>
                    </a:cubicBezTo>
                    <a:lnTo>
                      <a:pt x="9741482" y="282222"/>
                    </a:lnTo>
                    <a:cubicBezTo>
                      <a:pt x="9742003" y="398753"/>
                      <a:pt x="9836617" y="492944"/>
                      <a:pt x="9953149" y="492944"/>
                    </a:cubicBezTo>
                    <a:cubicBezTo>
                      <a:pt x="10069681" y="492944"/>
                      <a:pt x="10164295" y="398753"/>
                      <a:pt x="10164816" y="282222"/>
                    </a:cubicBezTo>
                    <a:lnTo>
                      <a:pt x="10164816" y="211666"/>
                    </a:lnTo>
                    <a:cubicBezTo>
                      <a:pt x="10164816" y="155529"/>
                      <a:pt x="10142516" y="101691"/>
                      <a:pt x="10102820" y="61995"/>
                    </a:cubicBezTo>
                    <a:cubicBezTo>
                      <a:pt x="10063125" y="22300"/>
                      <a:pt x="10009287" y="0"/>
                      <a:pt x="9953149" y="0"/>
                    </a:cubicBezTo>
                    <a:close/>
                    <a:moveTo>
                      <a:pt x="9733933" y="969997"/>
                    </a:moveTo>
                    <a:cubicBezTo>
                      <a:pt x="9735132" y="961884"/>
                      <a:pt x="9723703" y="958709"/>
                      <a:pt x="9720528" y="966258"/>
                    </a:cubicBezTo>
                    <a:lnTo>
                      <a:pt x="9566504" y="1325597"/>
                    </a:lnTo>
                    <a:cubicBezTo>
                      <a:pt x="9544248" y="1377518"/>
                      <a:pt x="9493172" y="1411161"/>
                      <a:pt x="9436682" y="1411111"/>
                    </a:cubicBezTo>
                    <a:lnTo>
                      <a:pt x="9371630" y="1411111"/>
                    </a:lnTo>
                    <a:cubicBezTo>
                      <a:pt x="9359766" y="1411121"/>
                      <a:pt x="9348691" y="1405167"/>
                      <a:pt x="9342155" y="1395265"/>
                    </a:cubicBezTo>
                    <a:cubicBezTo>
                      <a:pt x="9335620" y="1385362"/>
                      <a:pt x="9334500" y="1372838"/>
                      <a:pt x="9339175" y="1361934"/>
                    </a:cubicBezTo>
                    <a:lnTo>
                      <a:pt x="9529816" y="917222"/>
                    </a:lnTo>
                    <a:lnTo>
                      <a:pt x="9599948" y="741821"/>
                    </a:lnTo>
                    <a:cubicBezTo>
                      <a:pt x="9642818" y="634683"/>
                      <a:pt x="9746594" y="564437"/>
                      <a:pt x="9861991" y="564444"/>
                    </a:cubicBezTo>
                    <a:lnTo>
                      <a:pt x="10044307" y="564444"/>
                    </a:lnTo>
                    <a:cubicBezTo>
                      <a:pt x="10159704" y="564437"/>
                      <a:pt x="10263480" y="634683"/>
                      <a:pt x="10306350" y="741821"/>
                    </a:cubicBezTo>
                    <a:lnTo>
                      <a:pt x="10376482" y="917222"/>
                    </a:lnTo>
                    <a:lnTo>
                      <a:pt x="10567053" y="1361934"/>
                    </a:lnTo>
                    <a:cubicBezTo>
                      <a:pt x="10571728" y="1372838"/>
                      <a:pt x="10570607" y="1385362"/>
                      <a:pt x="10564072" y="1395265"/>
                    </a:cubicBezTo>
                    <a:cubicBezTo>
                      <a:pt x="10557537" y="1405167"/>
                      <a:pt x="10546462" y="1411121"/>
                      <a:pt x="10534597" y="1411111"/>
                    </a:cubicBezTo>
                    <a:lnTo>
                      <a:pt x="10469545" y="1411111"/>
                    </a:lnTo>
                    <a:cubicBezTo>
                      <a:pt x="10413107" y="1411105"/>
                      <a:pt x="10362101" y="1377471"/>
                      <a:pt x="10339864" y="1325597"/>
                    </a:cubicBezTo>
                    <a:lnTo>
                      <a:pt x="10185841" y="966258"/>
                    </a:lnTo>
                    <a:cubicBezTo>
                      <a:pt x="10182595" y="958709"/>
                      <a:pt x="10171236" y="961884"/>
                      <a:pt x="10172365" y="969997"/>
                    </a:cubicBezTo>
                    <a:lnTo>
                      <a:pt x="10235371" y="1411111"/>
                    </a:lnTo>
                    <a:lnTo>
                      <a:pt x="10302752" y="2219607"/>
                    </a:lnTo>
                    <a:cubicBezTo>
                      <a:pt x="10303560" y="2229429"/>
                      <a:pt x="10300222" y="2239141"/>
                      <a:pt x="10293548" y="2246392"/>
                    </a:cubicBezTo>
                    <a:cubicBezTo>
                      <a:pt x="10286874" y="2253643"/>
                      <a:pt x="10277470" y="2257771"/>
                      <a:pt x="10267615" y="2257777"/>
                    </a:cubicBezTo>
                    <a:lnTo>
                      <a:pt x="10213781" y="2257777"/>
                    </a:lnTo>
                    <a:cubicBezTo>
                      <a:pt x="10144799" y="2257786"/>
                      <a:pt x="10085922" y="2207921"/>
                      <a:pt x="10074575" y="2139879"/>
                    </a:cubicBezTo>
                    <a:lnTo>
                      <a:pt x="9960204" y="1452880"/>
                    </a:lnTo>
                    <a:cubicBezTo>
                      <a:pt x="9958864" y="1444977"/>
                      <a:pt x="9947575" y="1444977"/>
                      <a:pt x="9946235" y="1452880"/>
                    </a:cubicBezTo>
                    <a:lnTo>
                      <a:pt x="9831794" y="2139879"/>
                    </a:lnTo>
                    <a:cubicBezTo>
                      <a:pt x="9820442" y="2207947"/>
                      <a:pt x="9761525" y="2257820"/>
                      <a:pt x="9692517" y="2257777"/>
                    </a:cubicBezTo>
                    <a:lnTo>
                      <a:pt x="9638683" y="2257777"/>
                    </a:lnTo>
                    <a:cubicBezTo>
                      <a:pt x="9628828" y="2257771"/>
                      <a:pt x="9619424" y="2253643"/>
                      <a:pt x="9612750" y="2246392"/>
                    </a:cubicBezTo>
                    <a:cubicBezTo>
                      <a:pt x="9606076" y="2239141"/>
                      <a:pt x="9602738" y="2229429"/>
                      <a:pt x="9603546" y="2219607"/>
                    </a:cubicBezTo>
                    <a:lnTo>
                      <a:pt x="9670927" y="1411111"/>
                    </a:lnTo>
                    <a:lnTo>
                      <a:pt x="9733933" y="969997"/>
                    </a:lnTo>
                    <a:close/>
                    <a:moveTo>
                      <a:pt x="11286649" y="0"/>
                    </a:moveTo>
                    <a:cubicBezTo>
                      <a:pt x="11230511" y="0"/>
                      <a:pt x="11176673" y="22300"/>
                      <a:pt x="11136978" y="61995"/>
                    </a:cubicBezTo>
                    <a:cubicBezTo>
                      <a:pt x="11097282" y="101691"/>
                      <a:pt x="11074982" y="155529"/>
                      <a:pt x="11074982" y="211666"/>
                    </a:cubicBezTo>
                    <a:lnTo>
                      <a:pt x="11074982" y="282222"/>
                    </a:lnTo>
                    <a:cubicBezTo>
                      <a:pt x="11075503" y="398753"/>
                      <a:pt x="11170117" y="492944"/>
                      <a:pt x="11286649" y="492944"/>
                    </a:cubicBezTo>
                    <a:cubicBezTo>
                      <a:pt x="11403181" y="492944"/>
                      <a:pt x="11497795" y="398753"/>
                      <a:pt x="11498316" y="282222"/>
                    </a:cubicBezTo>
                    <a:lnTo>
                      <a:pt x="11498316" y="211666"/>
                    </a:lnTo>
                    <a:cubicBezTo>
                      <a:pt x="11498316" y="155529"/>
                      <a:pt x="11476016" y="101691"/>
                      <a:pt x="11436320" y="61995"/>
                    </a:cubicBezTo>
                    <a:cubicBezTo>
                      <a:pt x="11396625" y="22300"/>
                      <a:pt x="11342787" y="0"/>
                      <a:pt x="11286649" y="0"/>
                    </a:cubicBezTo>
                    <a:close/>
                    <a:moveTo>
                      <a:pt x="11067433" y="969997"/>
                    </a:moveTo>
                    <a:cubicBezTo>
                      <a:pt x="11068632" y="961884"/>
                      <a:pt x="11057203" y="958709"/>
                      <a:pt x="11054028" y="966258"/>
                    </a:cubicBezTo>
                    <a:lnTo>
                      <a:pt x="10900004" y="1325597"/>
                    </a:lnTo>
                    <a:cubicBezTo>
                      <a:pt x="10877748" y="1377518"/>
                      <a:pt x="10826672" y="1411161"/>
                      <a:pt x="10770182" y="1411111"/>
                    </a:cubicBezTo>
                    <a:lnTo>
                      <a:pt x="10705130" y="1411111"/>
                    </a:lnTo>
                    <a:cubicBezTo>
                      <a:pt x="10693266" y="1411121"/>
                      <a:pt x="10682191" y="1405167"/>
                      <a:pt x="10675655" y="1395265"/>
                    </a:cubicBezTo>
                    <a:cubicBezTo>
                      <a:pt x="10669120" y="1385362"/>
                      <a:pt x="10668000" y="1372838"/>
                      <a:pt x="10672675" y="1361934"/>
                    </a:cubicBezTo>
                    <a:lnTo>
                      <a:pt x="10863316" y="917222"/>
                    </a:lnTo>
                    <a:lnTo>
                      <a:pt x="10933448" y="741821"/>
                    </a:lnTo>
                    <a:cubicBezTo>
                      <a:pt x="10976318" y="634683"/>
                      <a:pt x="11080094" y="564437"/>
                      <a:pt x="11195491" y="564444"/>
                    </a:cubicBezTo>
                    <a:lnTo>
                      <a:pt x="11377807" y="564444"/>
                    </a:lnTo>
                    <a:cubicBezTo>
                      <a:pt x="11493204" y="564437"/>
                      <a:pt x="11596980" y="634683"/>
                      <a:pt x="11639850" y="741821"/>
                    </a:cubicBezTo>
                    <a:lnTo>
                      <a:pt x="11709982" y="917222"/>
                    </a:lnTo>
                    <a:lnTo>
                      <a:pt x="11900553" y="1361934"/>
                    </a:lnTo>
                    <a:cubicBezTo>
                      <a:pt x="11905228" y="1372838"/>
                      <a:pt x="11904107" y="1385362"/>
                      <a:pt x="11897572" y="1395265"/>
                    </a:cubicBezTo>
                    <a:cubicBezTo>
                      <a:pt x="11891037" y="1405167"/>
                      <a:pt x="11879962" y="1411121"/>
                      <a:pt x="11868097" y="1411111"/>
                    </a:cubicBezTo>
                    <a:lnTo>
                      <a:pt x="11803045" y="1411111"/>
                    </a:lnTo>
                    <a:cubicBezTo>
                      <a:pt x="11746607" y="1411105"/>
                      <a:pt x="11695601" y="1377471"/>
                      <a:pt x="11673364" y="1325597"/>
                    </a:cubicBezTo>
                    <a:lnTo>
                      <a:pt x="11519341" y="966258"/>
                    </a:lnTo>
                    <a:cubicBezTo>
                      <a:pt x="11516095" y="958709"/>
                      <a:pt x="11504736" y="961884"/>
                      <a:pt x="11505865" y="969997"/>
                    </a:cubicBezTo>
                    <a:lnTo>
                      <a:pt x="11568871" y="1411111"/>
                    </a:lnTo>
                    <a:lnTo>
                      <a:pt x="11636252" y="2219607"/>
                    </a:lnTo>
                    <a:cubicBezTo>
                      <a:pt x="11637060" y="2229429"/>
                      <a:pt x="11633722" y="2239141"/>
                      <a:pt x="11627048" y="2246392"/>
                    </a:cubicBezTo>
                    <a:cubicBezTo>
                      <a:pt x="11620374" y="2253643"/>
                      <a:pt x="11610970" y="2257771"/>
                      <a:pt x="11601115" y="2257777"/>
                    </a:cubicBezTo>
                    <a:lnTo>
                      <a:pt x="11547281" y="2257777"/>
                    </a:lnTo>
                    <a:cubicBezTo>
                      <a:pt x="11478299" y="2257786"/>
                      <a:pt x="11419422" y="2207921"/>
                      <a:pt x="11408075" y="2139879"/>
                    </a:cubicBezTo>
                    <a:lnTo>
                      <a:pt x="11293704" y="1452880"/>
                    </a:lnTo>
                    <a:cubicBezTo>
                      <a:pt x="11292364" y="1444977"/>
                      <a:pt x="11281075" y="1444977"/>
                      <a:pt x="11279735" y="1452880"/>
                    </a:cubicBezTo>
                    <a:lnTo>
                      <a:pt x="11165294" y="2139879"/>
                    </a:lnTo>
                    <a:cubicBezTo>
                      <a:pt x="11153942" y="2207947"/>
                      <a:pt x="11095025" y="2257820"/>
                      <a:pt x="11026017" y="2257777"/>
                    </a:cubicBezTo>
                    <a:lnTo>
                      <a:pt x="10972183" y="2257777"/>
                    </a:lnTo>
                    <a:cubicBezTo>
                      <a:pt x="10962328" y="2257771"/>
                      <a:pt x="10952924" y="2253643"/>
                      <a:pt x="10946250" y="2246392"/>
                    </a:cubicBezTo>
                    <a:cubicBezTo>
                      <a:pt x="10939576" y="2239141"/>
                      <a:pt x="10936238" y="2229429"/>
                      <a:pt x="10937046" y="2219607"/>
                    </a:cubicBezTo>
                    <a:lnTo>
                      <a:pt x="11004427" y="1411111"/>
                    </a:lnTo>
                    <a:lnTo>
                      <a:pt x="11067433" y="969997"/>
                    </a:lnTo>
                    <a:close/>
                    <a:moveTo>
                      <a:pt x="618649" y="2321277"/>
                    </a:moveTo>
                    <a:cubicBezTo>
                      <a:pt x="562511" y="2321277"/>
                      <a:pt x="508673" y="2343578"/>
                      <a:pt x="468978" y="2383273"/>
                    </a:cubicBezTo>
                    <a:cubicBezTo>
                      <a:pt x="429283" y="2422968"/>
                      <a:pt x="406982" y="2476807"/>
                      <a:pt x="406982" y="2532944"/>
                    </a:cubicBezTo>
                    <a:lnTo>
                      <a:pt x="406982" y="2603500"/>
                    </a:lnTo>
                    <a:cubicBezTo>
                      <a:pt x="407503" y="2720031"/>
                      <a:pt x="502117" y="2814222"/>
                      <a:pt x="618649" y="2814222"/>
                    </a:cubicBezTo>
                    <a:cubicBezTo>
                      <a:pt x="735181" y="2814222"/>
                      <a:pt x="829794" y="2720031"/>
                      <a:pt x="830316" y="2603500"/>
                    </a:cubicBezTo>
                    <a:lnTo>
                      <a:pt x="830316" y="2532944"/>
                    </a:lnTo>
                    <a:cubicBezTo>
                      <a:pt x="830316" y="2476807"/>
                      <a:pt x="808015" y="2422968"/>
                      <a:pt x="768320" y="2383273"/>
                    </a:cubicBezTo>
                    <a:cubicBezTo>
                      <a:pt x="728625" y="2343578"/>
                      <a:pt x="674787" y="2321277"/>
                      <a:pt x="618649" y="2321277"/>
                    </a:cubicBezTo>
                    <a:close/>
                    <a:moveTo>
                      <a:pt x="399433" y="3291275"/>
                    </a:moveTo>
                    <a:cubicBezTo>
                      <a:pt x="400632" y="3283161"/>
                      <a:pt x="389202" y="3279986"/>
                      <a:pt x="386027" y="3287536"/>
                    </a:cubicBezTo>
                    <a:lnTo>
                      <a:pt x="232005" y="3646875"/>
                    </a:lnTo>
                    <a:cubicBezTo>
                      <a:pt x="209748" y="3698795"/>
                      <a:pt x="158672" y="3732439"/>
                      <a:pt x="102182" y="3732389"/>
                    </a:cubicBezTo>
                    <a:lnTo>
                      <a:pt x="37130" y="3732389"/>
                    </a:lnTo>
                    <a:cubicBezTo>
                      <a:pt x="25266" y="3732399"/>
                      <a:pt x="14190" y="3726445"/>
                      <a:pt x="7655" y="3716543"/>
                    </a:cubicBezTo>
                    <a:cubicBezTo>
                      <a:pt x="1120" y="3706640"/>
                      <a:pt x="0" y="3694116"/>
                      <a:pt x="4675" y="3683211"/>
                    </a:cubicBezTo>
                    <a:lnTo>
                      <a:pt x="195316" y="3238500"/>
                    </a:lnTo>
                    <a:lnTo>
                      <a:pt x="265448" y="3063099"/>
                    </a:lnTo>
                    <a:cubicBezTo>
                      <a:pt x="308318" y="2955961"/>
                      <a:pt x="412094" y="2885714"/>
                      <a:pt x="527491" y="2885722"/>
                    </a:cubicBezTo>
                    <a:lnTo>
                      <a:pt x="709807" y="2885722"/>
                    </a:lnTo>
                    <a:cubicBezTo>
                      <a:pt x="825204" y="2885714"/>
                      <a:pt x="928980" y="2955961"/>
                      <a:pt x="971850" y="3063099"/>
                    </a:cubicBezTo>
                    <a:lnTo>
                      <a:pt x="1041982" y="3238500"/>
                    </a:lnTo>
                    <a:lnTo>
                      <a:pt x="1232553" y="3683211"/>
                    </a:lnTo>
                    <a:cubicBezTo>
                      <a:pt x="1237228" y="3694116"/>
                      <a:pt x="1236108" y="3706640"/>
                      <a:pt x="1229572" y="3716543"/>
                    </a:cubicBezTo>
                    <a:cubicBezTo>
                      <a:pt x="1223037" y="3726445"/>
                      <a:pt x="1211962" y="3732399"/>
                      <a:pt x="1200097" y="3732389"/>
                    </a:cubicBezTo>
                    <a:lnTo>
                      <a:pt x="1135045" y="3732389"/>
                    </a:lnTo>
                    <a:cubicBezTo>
                      <a:pt x="1078607" y="3732382"/>
                      <a:pt x="1027601" y="3698748"/>
                      <a:pt x="1005364" y="3646875"/>
                    </a:cubicBezTo>
                    <a:lnTo>
                      <a:pt x="851341" y="3287536"/>
                    </a:lnTo>
                    <a:cubicBezTo>
                      <a:pt x="848096" y="3279986"/>
                      <a:pt x="836736" y="3283161"/>
                      <a:pt x="837865" y="3291275"/>
                    </a:cubicBezTo>
                    <a:lnTo>
                      <a:pt x="900871" y="3732389"/>
                    </a:lnTo>
                    <a:lnTo>
                      <a:pt x="968252" y="4540885"/>
                    </a:lnTo>
                    <a:cubicBezTo>
                      <a:pt x="969060" y="4550706"/>
                      <a:pt x="965723" y="4560419"/>
                      <a:pt x="959048" y="4567670"/>
                    </a:cubicBezTo>
                    <a:cubicBezTo>
                      <a:pt x="952374" y="4574920"/>
                      <a:pt x="942970" y="4579049"/>
                      <a:pt x="933115" y="4579055"/>
                    </a:cubicBezTo>
                    <a:lnTo>
                      <a:pt x="879281" y="4579055"/>
                    </a:lnTo>
                    <a:cubicBezTo>
                      <a:pt x="810300" y="4579064"/>
                      <a:pt x="751423" y="4529198"/>
                      <a:pt x="740075" y="4461157"/>
                    </a:cubicBezTo>
                    <a:lnTo>
                      <a:pt x="625705" y="3774158"/>
                    </a:lnTo>
                    <a:cubicBezTo>
                      <a:pt x="624364" y="3766255"/>
                      <a:pt x="613075" y="3766255"/>
                      <a:pt x="611735" y="3774158"/>
                    </a:cubicBezTo>
                    <a:lnTo>
                      <a:pt x="497293" y="4461157"/>
                    </a:lnTo>
                    <a:cubicBezTo>
                      <a:pt x="485941" y="4529225"/>
                      <a:pt x="427025" y="4579098"/>
                      <a:pt x="358017" y="4579055"/>
                    </a:cubicBezTo>
                    <a:lnTo>
                      <a:pt x="304183" y="4579055"/>
                    </a:lnTo>
                    <a:cubicBezTo>
                      <a:pt x="294328" y="4579049"/>
                      <a:pt x="284924" y="4574920"/>
                      <a:pt x="278250" y="4567670"/>
                    </a:cubicBezTo>
                    <a:cubicBezTo>
                      <a:pt x="271575" y="4560419"/>
                      <a:pt x="268238" y="4550706"/>
                      <a:pt x="269046" y="4540885"/>
                    </a:cubicBezTo>
                    <a:lnTo>
                      <a:pt x="336427" y="3732389"/>
                    </a:lnTo>
                    <a:lnTo>
                      <a:pt x="399433" y="3291275"/>
                    </a:lnTo>
                    <a:close/>
                    <a:moveTo>
                      <a:pt x="1952149" y="2321277"/>
                    </a:moveTo>
                    <a:cubicBezTo>
                      <a:pt x="1896012" y="2321277"/>
                      <a:pt x="1842173" y="2343578"/>
                      <a:pt x="1802478" y="2383273"/>
                    </a:cubicBezTo>
                    <a:cubicBezTo>
                      <a:pt x="1762783" y="2422968"/>
                      <a:pt x="1740482" y="2476807"/>
                      <a:pt x="1740482" y="2532944"/>
                    </a:cubicBezTo>
                    <a:lnTo>
                      <a:pt x="1740482" y="2603500"/>
                    </a:lnTo>
                    <a:cubicBezTo>
                      <a:pt x="1741003" y="2720031"/>
                      <a:pt x="1835617" y="2814222"/>
                      <a:pt x="1952149" y="2814222"/>
                    </a:cubicBezTo>
                    <a:cubicBezTo>
                      <a:pt x="2068681" y="2814222"/>
                      <a:pt x="2163295" y="2720031"/>
                      <a:pt x="2163816" y="2603500"/>
                    </a:cubicBezTo>
                    <a:lnTo>
                      <a:pt x="2163816" y="2532944"/>
                    </a:lnTo>
                    <a:cubicBezTo>
                      <a:pt x="2163816" y="2476807"/>
                      <a:pt x="2141515" y="2422968"/>
                      <a:pt x="2101820" y="2383273"/>
                    </a:cubicBezTo>
                    <a:cubicBezTo>
                      <a:pt x="2062125" y="2343578"/>
                      <a:pt x="2008286" y="2321277"/>
                      <a:pt x="1952149" y="2321277"/>
                    </a:cubicBezTo>
                    <a:close/>
                    <a:moveTo>
                      <a:pt x="1732933" y="3291275"/>
                    </a:moveTo>
                    <a:cubicBezTo>
                      <a:pt x="1734132" y="3283161"/>
                      <a:pt x="1722702" y="3279986"/>
                      <a:pt x="1719527" y="3287536"/>
                    </a:cubicBezTo>
                    <a:lnTo>
                      <a:pt x="1565505" y="3646875"/>
                    </a:lnTo>
                    <a:cubicBezTo>
                      <a:pt x="1543248" y="3698795"/>
                      <a:pt x="1492172" y="3732439"/>
                      <a:pt x="1435682" y="3732389"/>
                    </a:cubicBezTo>
                    <a:lnTo>
                      <a:pt x="1370630" y="3732389"/>
                    </a:lnTo>
                    <a:cubicBezTo>
                      <a:pt x="1358766" y="3732399"/>
                      <a:pt x="1347690" y="3726445"/>
                      <a:pt x="1341155" y="3716543"/>
                    </a:cubicBezTo>
                    <a:cubicBezTo>
                      <a:pt x="1334620" y="3706640"/>
                      <a:pt x="1333500" y="3694116"/>
                      <a:pt x="1338175" y="3683211"/>
                    </a:cubicBezTo>
                    <a:lnTo>
                      <a:pt x="1528816" y="3238500"/>
                    </a:lnTo>
                    <a:lnTo>
                      <a:pt x="1598948" y="3063099"/>
                    </a:lnTo>
                    <a:cubicBezTo>
                      <a:pt x="1641818" y="2955961"/>
                      <a:pt x="1745594" y="2885714"/>
                      <a:pt x="1860991" y="2885722"/>
                    </a:cubicBezTo>
                    <a:lnTo>
                      <a:pt x="2043307" y="2885722"/>
                    </a:lnTo>
                    <a:cubicBezTo>
                      <a:pt x="2158704" y="2885714"/>
                      <a:pt x="2262480" y="2955961"/>
                      <a:pt x="2305350" y="3063099"/>
                    </a:cubicBezTo>
                    <a:lnTo>
                      <a:pt x="2375482" y="3238500"/>
                    </a:lnTo>
                    <a:lnTo>
                      <a:pt x="2566053" y="3683211"/>
                    </a:lnTo>
                    <a:cubicBezTo>
                      <a:pt x="2570727" y="3694116"/>
                      <a:pt x="2569607" y="3706640"/>
                      <a:pt x="2563072" y="3716543"/>
                    </a:cubicBezTo>
                    <a:cubicBezTo>
                      <a:pt x="2556537" y="3726445"/>
                      <a:pt x="2545462" y="3732399"/>
                      <a:pt x="2533597" y="3732389"/>
                    </a:cubicBezTo>
                    <a:lnTo>
                      <a:pt x="2468545" y="3732389"/>
                    </a:lnTo>
                    <a:cubicBezTo>
                      <a:pt x="2412107" y="3732382"/>
                      <a:pt x="2361101" y="3698748"/>
                      <a:pt x="2338864" y="3646875"/>
                    </a:cubicBezTo>
                    <a:lnTo>
                      <a:pt x="2184841" y="3287536"/>
                    </a:lnTo>
                    <a:cubicBezTo>
                      <a:pt x="2181596" y="3279986"/>
                      <a:pt x="2170236" y="3283161"/>
                      <a:pt x="2171365" y="3291275"/>
                    </a:cubicBezTo>
                    <a:lnTo>
                      <a:pt x="2234371" y="3732389"/>
                    </a:lnTo>
                    <a:lnTo>
                      <a:pt x="2301752" y="4540885"/>
                    </a:lnTo>
                    <a:cubicBezTo>
                      <a:pt x="2302560" y="4550706"/>
                      <a:pt x="2299223" y="4560419"/>
                      <a:pt x="2292548" y="4567670"/>
                    </a:cubicBezTo>
                    <a:cubicBezTo>
                      <a:pt x="2285874" y="4574920"/>
                      <a:pt x="2276470" y="4579049"/>
                      <a:pt x="2266615" y="4579055"/>
                    </a:cubicBezTo>
                    <a:lnTo>
                      <a:pt x="2212781" y="4579055"/>
                    </a:lnTo>
                    <a:cubicBezTo>
                      <a:pt x="2143800" y="4579064"/>
                      <a:pt x="2084923" y="4529198"/>
                      <a:pt x="2073575" y="4461157"/>
                    </a:cubicBezTo>
                    <a:lnTo>
                      <a:pt x="1959205" y="3774158"/>
                    </a:lnTo>
                    <a:cubicBezTo>
                      <a:pt x="1957864" y="3766255"/>
                      <a:pt x="1946575" y="3766255"/>
                      <a:pt x="1945234" y="3774158"/>
                    </a:cubicBezTo>
                    <a:lnTo>
                      <a:pt x="1830793" y="4461157"/>
                    </a:lnTo>
                    <a:cubicBezTo>
                      <a:pt x="1819442" y="4529225"/>
                      <a:pt x="1760525" y="4579098"/>
                      <a:pt x="1691517" y="4579055"/>
                    </a:cubicBezTo>
                    <a:lnTo>
                      <a:pt x="1637683" y="4579055"/>
                    </a:lnTo>
                    <a:cubicBezTo>
                      <a:pt x="1627828" y="4579049"/>
                      <a:pt x="1618424" y="4574920"/>
                      <a:pt x="1611750" y="4567670"/>
                    </a:cubicBezTo>
                    <a:cubicBezTo>
                      <a:pt x="1605075" y="4560419"/>
                      <a:pt x="1601738" y="4550706"/>
                      <a:pt x="1602546" y="4540885"/>
                    </a:cubicBezTo>
                    <a:lnTo>
                      <a:pt x="1669927" y="3732389"/>
                    </a:lnTo>
                    <a:lnTo>
                      <a:pt x="1732933" y="3291275"/>
                    </a:lnTo>
                    <a:close/>
                    <a:moveTo>
                      <a:pt x="3285649" y="2321277"/>
                    </a:moveTo>
                    <a:cubicBezTo>
                      <a:pt x="3229512" y="2321277"/>
                      <a:pt x="3175673" y="2343578"/>
                      <a:pt x="3135978" y="2383273"/>
                    </a:cubicBezTo>
                    <a:cubicBezTo>
                      <a:pt x="3096283" y="2422968"/>
                      <a:pt x="3073982" y="2476807"/>
                      <a:pt x="3073982" y="2532944"/>
                    </a:cubicBezTo>
                    <a:lnTo>
                      <a:pt x="3073982" y="2603500"/>
                    </a:lnTo>
                    <a:cubicBezTo>
                      <a:pt x="3074503" y="2720031"/>
                      <a:pt x="3169117" y="2814222"/>
                      <a:pt x="3285649" y="2814222"/>
                    </a:cubicBezTo>
                    <a:cubicBezTo>
                      <a:pt x="3402181" y="2814222"/>
                      <a:pt x="3496794" y="2720031"/>
                      <a:pt x="3497316" y="2603500"/>
                    </a:cubicBezTo>
                    <a:lnTo>
                      <a:pt x="3497316" y="2532944"/>
                    </a:lnTo>
                    <a:cubicBezTo>
                      <a:pt x="3497316" y="2476807"/>
                      <a:pt x="3475015" y="2422968"/>
                      <a:pt x="3435320" y="2383273"/>
                    </a:cubicBezTo>
                    <a:cubicBezTo>
                      <a:pt x="3395625" y="2343578"/>
                      <a:pt x="3341787" y="2321277"/>
                      <a:pt x="3285649" y="2321277"/>
                    </a:cubicBezTo>
                    <a:close/>
                    <a:moveTo>
                      <a:pt x="3066433" y="3291275"/>
                    </a:moveTo>
                    <a:cubicBezTo>
                      <a:pt x="3067632" y="3283161"/>
                      <a:pt x="3056202" y="3279986"/>
                      <a:pt x="3053027" y="3287536"/>
                    </a:cubicBezTo>
                    <a:lnTo>
                      <a:pt x="2899005" y="3646875"/>
                    </a:lnTo>
                    <a:cubicBezTo>
                      <a:pt x="2876748" y="3698795"/>
                      <a:pt x="2825672" y="3732439"/>
                      <a:pt x="2769182" y="3732389"/>
                    </a:cubicBezTo>
                    <a:lnTo>
                      <a:pt x="2704130" y="3732389"/>
                    </a:lnTo>
                    <a:cubicBezTo>
                      <a:pt x="2692266" y="3732399"/>
                      <a:pt x="2681190" y="3726445"/>
                      <a:pt x="2674655" y="3716543"/>
                    </a:cubicBezTo>
                    <a:cubicBezTo>
                      <a:pt x="2668120" y="3706640"/>
                      <a:pt x="2667000" y="3694116"/>
                      <a:pt x="2671675" y="3683211"/>
                    </a:cubicBezTo>
                    <a:lnTo>
                      <a:pt x="2862316" y="3238500"/>
                    </a:lnTo>
                    <a:lnTo>
                      <a:pt x="2932448" y="3063099"/>
                    </a:lnTo>
                    <a:cubicBezTo>
                      <a:pt x="2975318" y="2955961"/>
                      <a:pt x="3079094" y="2885714"/>
                      <a:pt x="3194491" y="2885722"/>
                    </a:cubicBezTo>
                    <a:lnTo>
                      <a:pt x="3376807" y="2885722"/>
                    </a:lnTo>
                    <a:cubicBezTo>
                      <a:pt x="3492203" y="2885714"/>
                      <a:pt x="3595980" y="2955960"/>
                      <a:pt x="3638850" y="3063099"/>
                    </a:cubicBezTo>
                    <a:lnTo>
                      <a:pt x="3708982" y="3238500"/>
                    </a:lnTo>
                    <a:lnTo>
                      <a:pt x="3899553" y="3683211"/>
                    </a:lnTo>
                    <a:cubicBezTo>
                      <a:pt x="3904228" y="3694116"/>
                      <a:pt x="3903108" y="3706640"/>
                      <a:pt x="3896572" y="3716543"/>
                    </a:cubicBezTo>
                    <a:cubicBezTo>
                      <a:pt x="3890037" y="3726445"/>
                      <a:pt x="3878962" y="3732399"/>
                      <a:pt x="3867097" y="3732389"/>
                    </a:cubicBezTo>
                    <a:lnTo>
                      <a:pt x="3802045" y="3732389"/>
                    </a:lnTo>
                    <a:cubicBezTo>
                      <a:pt x="3745607" y="3732382"/>
                      <a:pt x="3694601" y="3698748"/>
                      <a:pt x="3672364" y="3646875"/>
                    </a:cubicBezTo>
                    <a:lnTo>
                      <a:pt x="3518341" y="3287536"/>
                    </a:lnTo>
                    <a:cubicBezTo>
                      <a:pt x="3515096" y="3279986"/>
                      <a:pt x="3503736" y="3283161"/>
                      <a:pt x="3504865" y="3291275"/>
                    </a:cubicBezTo>
                    <a:lnTo>
                      <a:pt x="3567871" y="3732389"/>
                    </a:lnTo>
                    <a:lnTo>
                      <a:pt x="3635252" y="4540885"/>
                    </a:lnTo>
                    <a:cubicBezTo>
                      <a:pt x="3636060" y="4550706"/>
                      <a:pt x="3632722" y="4560419"/>
                      <a:pt x="3626048" y="4567670"/>
                    </a:cubicBezTo>
                    <a:cubicBezTo>
                      <a:pt x="3619374" y="4574920"/>
                      <a:pt x="3609970" y="4579049"/>
                      <a:pt x="3600115" y="4579055"/>
                    </a:cubicBezTo>
                    <a:lnTo>
                      <a:pt x="3546281" y="4579055"/>
                    </a:lnTo>
                    <a:cubicBezTo>
                      <a:pt x="3477300" y="4579064"/>
                      <a:pt x="3418423" y="4529198"/>
                      <a:pt x="3407075" y="4461157"/>
                    </a:cubicBezTo>
                    <a:lnTo>
                      <a:pt x="3292704" y="3774158"/>
                    </a:lnTo>
                    <a:cubicBezTo>
                      <a:pt x="3291364" y="3766255"/>
                      <a:pt x="3280075" y="3766255"/>
                      <a:pt x="3278735" y="3774158"/>
                    </a:cubicBezTo>
                    <a:lnTo>
                      <a:pt x="3164293" y="4461157"/>
                    </a:lnTo>
                    <a:cubicBezTo>
                      <a:pt x="3152942" y="4529225"/>
                      <a:pt x="3094025" y="4579098"/>
                      <a:pt x="3025017" y="4579055"/>
                    </a:cubicBezTo>
                    <a:lnTo>
                      <a:pt x="2971183" y="4579055"/>
                    </a:lnTo>
                    <a:cubicBezTo>
                      <a:pt x="2961328" y="4579049"/>
                      <a:pt x="2951924" y="4574920"/>
                      <a:pt x="2945250" y="4567670"/>
                    </a:cubicBezTo>
                    <a:cubicBezTo>
                      <a:pt x="2938575" y="4560419"/>
                      <a:pt x="2935238" y="4550706"/>
                      <a:pt x="2936046" y="4540885"/>
                    </a:cubicBezTo>
                    <a:lnTo>
                      <a:pt x="3003427" y="3732389"/>
                    </a:lnTo>
                    <a:lnTo>
                      <a:pt x="3066433" y="3291275"/>
                    </a:lnTo>
                    <a:close/>
                    <a:moveTo>
                      <a:pt x="4619149" y="2321277"/>
                    </a:moveTo>
                    <a:cubicBezTo>
                      <a:pt x="4563011" y="2321277"/>
                      <a:pt x="4509173" y="2343578"/>
                      <a:pt x="4469478" y="2383273"/>
                    </a:cubicBezTo>
                    <a:cubicBezTo>
                      <a:pt x="4429783" y="2422968"/>
                      <a:pt x="4407482" y="2476807"/>
                      <a:pt x="4407482" y="2532944"/>
                    </a:cubicBezTo>
                    <a:lnTo>
                      <a:pt x="4407482" y="2603500"/>
                    </a:lnTo>
                    <a:cubicBezTo>
                      <a:pt x="4408004" y="2720031"/>
                      <a:pt x="4502617" y="2814222"/>
                      <a:pt x="4619149" y="2814222"/>
                    </a:cubicBezTo>
                    <a:cubicBezTo>
                      <a:pt x="4735681" y="2814222"/>
                      <a:pt x="4830294" y="2720031"/>
                      <a:pt x="4830816" y="2603500"/>
                    </a:cubicBezTo>
                    <a:lnTo>
                      <a:pt x="4830816" y="2532944"/>
                    </a:lnTo>
                    <a:cubicBezTo>
                      <a:pt x="4830816" y="2476807"/>
                      <a:pt x="4808515" y="2422968"/>
                      <a:pt x="4768820" y="2383273"/>
                    </a:cubicBezTo>
                    <a:cubicBezTo>
                      <a:pt x="4729125" y="2343578"/>
                      <a:pt x="4675287" y="2321277"/>
                      <a:pt x="4619149" y="2321277"/>
                    </a:cubicBezTo>
                    <a:close/>
                    <a:moveTo>
                      <a:pt x="4399933" y="3291275"/>
                    </a:moveTo>
                    <a:cubicBezTo>
                      <a:pt x="4401132" y="3283161"/>
                      <a:pt x="4389702" y="3279986"/>
                      <a:pt x="4386527" y="3287536"/>
                    </a:cubicBezTo>
                    <a:lnTo>
                      <a:pt x="4232504" y="3646875"/>
                    </a:lnTo>
                    <a:cubicBezTo>
                      <a:pt x="4210248" y="3698795"/>
                      <a:pt x="4159172" y="3732439"/>
                      <a:pt x="4102682" y="3732389"/>
                    </a:cubicBezTo>
                    <a:lnTo>
                      <a:pt x="4037630" y="3732389"/>
                    </a:lnTo>
                    <a:cubicBezTo>
                      <a:pt x="4025766" y="3732399"/>
                      <a:pt x="4014691" y="3726445"/>
                      <a:pt x="4008155" y="3716543"/>
                    </a:cubicBezTo>
                    <a:cubicBezTo>
                      <a:pt x="4001620" y="3706640"/>
                      <a:pt x="4000500" y="3694116"/>
                      <a:pt x="4005174" y="3683211"/>
                    </a:cubicBezTo>
                    <a:lnTo>
                      <a:pt x="4195816" y="3238500"/>
                    </a:lnTo>
                    <a:lnTo>
                      <a:pt x="4265948" y="3063099"/>
                    </a:lnTo>
                    <a:cubicBezTo>
                      <a:pt x="4308818" y="2955961"/>
                      <a:pt x="4412595" y="2885714"/>
                      <a:pt x="4527991" y="2885722"/>
                    </a:cubicBezTo>
                    <a:lnTo>
                      <a:pt x="4710307" y="2885722"/>
                    </a:lnTo>
                    <a:cubicBezTo>
                      <a:pt x="4825703" y="2885714"/>
                      <a:pt x="4929480" y="2955960"/>
                      <a:pt x="4972350" y="3063099"/>
                    </a:cubicBezTo>
                    <a:lnTo>
                      <a:pt x="5042482" y="3238500"/>
                    </a:lnTo>
                    <a:lnTo>
                      <a:pt x="5233053" y="3683211"/>
                    </a:lnTo>
                    <a:cubicBezTo>
                      <a:pt x="5237728" y="3694116"/>
                      <a:pt x="5236608" y="3706640"/>
                      <a:pt x="5230072" y="3716543"/>
                    </a:cubicBezTo>
                    <a:cubicBezTo>
                      <a:pt x="5223537" y="3726445"/>
                      <a:pt x="5212462" y="3732399"/>
                      <a:pt x="5200597" y="3732389"/>
                    </a:cubicBezTo>
                    <a:lnTo>
                      <a:pt x="5135545" y="3732389"/>
                    </a:lnTo>
                    <a:cubicBezTo>
                      <a:pt x="5079107" y="3732382"/>
                      <a:pt x="5028101" y="3698748"/>
                      <a:pt x="5005864" y="3646875"/>
                    </a:cubicBezTo>
                    <a:lnTo>
                      <a:pt x="4851841" y="3287536"/>
                    </a:lnTo>
                    <a:cubicBezTo>
                      <a:pt x="4848596" y="3279986"/>
                      <a:pt x="4837236" y="3283161"/>
                      <a:pt x="4838365" y="3291275"/>
                    </a:cubicBezTo>
                    <a:lnTo>
                      <a:pt x="4901371" y="3732389"/>
                    </a:lnTo>
                    <a:lnTo>
                      <a:pt x="4968752" y="4540885"/>
                    </a:lnTo>
                    <a:cubicBezTo>
                      <a:pt x="4969560" y="4550706"/>
                      <a:pt x="4966222" y="4560419"/>
                      <a:pt x="4959548" y="4567670"/>
                    </a:cubicBezTo>
                    <a:cubicBezTo>
                      <a:pt x="4952874" y="4574920"/>
                      <a:pt x="4943470" y="4579049"/>
                      <a:pt x="4933615" y="4579055"/>
                    </a:cubicBezTo>
                    <a:lnTo>
                      <a:pt x="4879781" y="4579055"/>
                    </a:lnTo>
                    <a:cubicBezTo>
                      <a:pt x="4810800" y="4579064"/>
                      <a:pt x="4751923" y="4529198"/>
                      <a:pt x="4740575" y="4461157"/>
                    </a:cubicBezTo>
                    <a:lnTo>
                      <a:pt x="4626204" y="3774158"/>
                    </a:lnTo>
                    <a:cubicBezTo>
                      <a:pt x="4624864" y="3766255"/>
                      <a:pt x="4613575" y="3766255"/>
                      <a:pt x="4612235" y="3774158"/>
                    </a:cubicBezTo>
                    <a:lnTo>
                      <a:pt x="4497794" y="4461157"/>
                    </a:lnTo>
                    <a:cubicBezTo>
                      <a:pt x="4486442" y="4529225"/>
                      <a:pt x="4427525" y="4579098"/>
                      <a:pt x="4358517" y="4579055"/>
                    </a:cubicBezTo>
                    <a:lnTo>
                      <a:pt x="4304683" y="4579055"/>
                    </a:lnTo>
                    <a:cubicBezTo>
                      <a:pt x="4294828" y="4579049"/>
                      <a:pt x="4285424" y="4574920"/>
                      <a:pt x="4278750" y="4567670"/>
                    </a:cubicBezTo>
                    <a:cubicBezTo>
                      <a:pt x="4272076" y="4560419"/>
                      <a:pt x="4268738" y="4550706"/>
                      <a:pt x="4269546" y="4540885"/>
                    </a:cubicBezTo>
                    <a:lnTo>
                      <a:pt x="4336927" y="3732389"/>
                    </a:lnTo>
                    <a:lnTo>
                      <a:pt x="4399933" y="3291275"/>
                    </a:lnTo>
                    <a:close/>
                    <a:moveTo>
                      <a:pt x="5952649" y="2321277"/>
                    </a:moveTo>
                    <a:cubicBezTo>
                      <a:pt x="5896511" y="2321277"/>
                      <a:pt x="5842673" y="2343578"/>
                      <a:pt x="5802978" y="2383273"/>
                    </a:cubicBezTo>
                    <a:cubicBezTo>
                      <a:pt x="5763283" y="2422968"/>
                      <a:pt x="5740982" y="2476807"/>
                      <a:pt x="5740982" y="2532944"/>
                    </a:cubicBezTo>
                    <a:lnTo>
                      <a:pt x="5740982" y="2603500"/>
                    </a:lnTo>
                    <a:cubicBezTo>
                      <a:pt x="5741504" y="2720031"/>
                      <a:pt x="5836117" y="2814222"/>
                      <a:pt x="5952649" y="2814222"/>
                    </a:cubicBezTo>
                    <a:cubicBezTo>
                      <a:pt x="6069181" y="2814222"/>
                      <a:pt x="6163794" y="2720031"/>
                      <a:pt x="6164316" y="2603500"/>
                    </a:cubicBezTo>
                    <a:lnTo>
                      <a:pt x="6164316" y="2532944"/>
                    </a:lnTo>
                    <a:cubicBezTo>
                      <a:pt x="6164316" y="2476807"/>
                      <a:pt x="6142015" y="2422968"/>
                      <a:pt x="6102320" y="2383273"/>
                    </a:cubicBezTo>
                    <a:cubicBezTo>
                      <a:pt x="6062625" y="2343578"/>
                      <a:pt x="6008787" y="2321277"/>
                      <a:pt x="5952649" y="2321277"/>
                    </a:cubicBezTo>
                    <a:close/>
                    <a:moveTo>
                      <a:pt x="5733433" y="3291275"/>
                    </a:moveTo>
                    <a:cubicBezTo>
                      <a:pt x="5734632" y="3283161"/>
                      <a:pt x="5723202" y="3279986"/>
                      <a:pt x="5720027" y="3287536"/>
                    </a:cubicBezTo>
                    <a:lnTo>
                      <a:pt x="5566004" y="3646875"/>
                    </a:lnTo>
                    <a:cubicBezTo>
                      <a:pt x="5543748" y="3698795"/>
                      <a:pt x="5492672" y="3732439"/>
                      <a:pt x="5436182" y="3732389"/>
                    </a:cubicBezTo>
                    <a:lnTo>
                      <a:pt x="5371130" y="3732389"/>
                    </a:lnTo>
                    <a:cubicBezTo>
                      <a:pt x="5359266" y="3732399"/>
                      <a:pt x="5348191" y="3726445"/>
                      <a:pt x="5341655" y="3716543"/>
                    </a:cubicBezTo>
                    <a:cubicBezTo>
                      <a:pt x="5335120" y="3706640"/>
                      <a:pt x="5334000" y="3694116"/>
                      <a:pt x="5338674" y="3683211"/>
                    </a:cubicBezTo>
                    <a:lnTo>
                      <a:pt x="5529316" y="3238500"/>
                    </a:lnTo>
                    <a:lnTo>
                      <a:pt x="5599448" y="3063099"/>
                    </a:lnTo>
                    <a:cubicBezTo>
                      <a:pt x="5642318" y="2955961"/>
                      <a:pt x="5746095" y="2885714"/>
                      <a:pt x="5861491" y="2885722"/>
                    </a:cubicBezTo>
                    <a:lnTo>
                      <a:pt x="6043807" y="2885722"/>
                    </a:lnTo>
                    <a:cubicBezTo>
                      <a:pt x="6159203" y="2885714"/>
                      <a:pt x="6262980" y="2955960"/>
                      <a:pt x="6305850" y="3063099"/>
                    </a:cubicBezTo>
                    <a:lnTo>
                      <a:pt x="6375982" y="3238500"/>
                    </a:lnTo>
                    <a:lnTo>
                      <a:pt x="6566553" y="3683211"/>
                    </a:lnTo>
                    <a:cubicBezTo>
                      <a:pt x="6571228" y="3694116"/>
                      <a:pt x="6570107" y="3706640"/>
                      <a:pt x="6563572" y="3716543"/>
                    </a:cubicBezTo>
                    <a:cubicBezTo>
                      <a:pt x="6557037" y="3726445"/>
                      <a:pt x="6545962" y="3732399"/>
                      <a:pt x="6534097" y="3732389"/>
                    </a:cubicBezTo>
                    <a:lnTo>
                      <a:pt x="6469045" y="3732389"/>
                    </a:lnTo>
                    <a:cubicBezTo>
                      <a:pt x="6412607" y="3732382"/>
                      <a:pt x="6361601" y="3698748"/>
                      <a:pt x="6339364" y="3646875"/>
                    </a:cubicBezTo>
                    <a:lnTo>
                      <a:pt x="6185341" y="3287536"/>
                    </a:lnTo>
                    <a:cubicBezTo>
                      <a:pt x="6182096" y="3279986"/>
                      <a:pt x="6170736" y="3283161"/>
                      <a:pt x="6171865" y="3291275"/>
                    </a:cubicBezTo>
                    <a:lnTo>
                      <a:pt x="6234871" y="3732389"/>
                    </a:lnTo>
                    <a:lnTo>
                      <a:pt x="6302252" y="4540885"/>
                    </a:lnTo>
                    <a:cubicBezTo>
                      <a:pt x="6303060" y="4550706"/>
                      <a:pt x="6299722" y="4560419"/>
                      <a:pt x="6293048" y="4567670"/>
                    </a:cubicBezTo>
                    <a:cubicBezTo>
                      <a:pt x="6286374" y="4574920"/>
                      <a:pt x="6276970" y="4579049"/>
                      <a:pt x="6267115" y="4579055"/>
                    </a:cubicBezTo>
                    <a:lnTo>
                      <a:pt x="6213281" y="4579055"/>
                    </a:lnTo>
                    <a:cubicBezTo>
                      <a:pt x="6144300" y="4579064"/>
                      <a:pt x="6085423" y="4529198"/>
                      <a:pt x="6074075" y="4461157"/>
                    </a:cubicBezTo>
                    <a:lnTo>
                      <a:pt x="5959704" y="3774158"/>
                    </a:lnTo>
                    <a:cubicBezTo>
                      <a:pt x="5958364" y="3766255"/>
                      <a:pt x="5947075" y="3766255"/>
                      <a:pt x="5945735" y="3774158"/>
                    </a:cubicBezTo>
                    <a:lnTo>
                      <a:pt x="5831294" y="4461157"/>
                    </a:lnTo>
                    <a:cubicBezTo>
                      <a:pt x="5819942" y="4529225"/>
                      <a:pt x="5761025" y="4579098"/>
                      <a:pt x="5692017" y="4579055"/>
                    </a:cubicBezTo>
                    <a:lnTo>
                      <a:pt x="5638183" y="4579055"/>
                    </a:lnTo>
                    <a:cubicBezTo>
                      <a:pt x="5628328" y="4579049"/>
                      <a:pt x="5618924" y="4574920"/>
                      <a:pt x="5612250" y="4567670"/>
                    </a:cubicBezTo>
                    <a:cubicBezTo>
                      <a:pt x="5605576" y="4560419"/>
                      <a:pt x="5602238" y="4550706"/>
                      <a:pt x="5603046" y="4540885"/>
                    </a:cubicBezTo>
                    <a:lnTo>
                      <a:pt x="5670427" y="3732389"/>
                    </a:lnTo>
                    <a:lnTo>
                      <a:pt x="5733433" y="3291275"/>
                    </a:lnTo>
                    <a:close/>
                    <a:moveTo>
                      <a:pt x="7286149" y="2321277"/>
                    </a:moveTo>
                    <a:cubicBezTo>
                      <a:pt x="7230011" y="2321277"/>
                      <a:pt x="7176173" y="2343578"/>
                      <a:pt x="7136478" y="2383273"/>
                    </a:cubicBezTo>
                    <a:cubicBezTo>
                      <a:pt x="7096782" y="2422968"/>
                      <a:pt x="7074482" y="2476807"/>
                      <a:pt x="7074482" y="2532944"/>
                    </a:cubicBezTo>
                    <a:lnTo>
                      <a:pt x="7074482" y="2603500"/>
                    </a:lnTo>
                    <a:cubicBezTo>
                      <a:pt x="7075003" y="2720031"/>
                      <a:pt x="7169617" y="2814222"/>
                      <a:pt x="7286149" y="2814222"/>
                    </a:cubicBezTo>
                    <a:cubicBezTo>
                      <a:pt x="7402681" y="2814222"/>
                      <a:pt x="7497295" y="2720031"/>
                      <a:pt x="7497816" y="2603500"/>
                    </a:cubicBezTo>
                    <a:lnTo>
                      <a:pt x="7497816" y="2532944"/>
                    </a:lnTo>
                    <a:cubicBezTo>
                      <a:pt x="7497816" y="2476807"/>
                      <a:pt x="7475516" y="2422968"/>
                      <a:pt x="7435820" y="2383273"/>
                    </a:cubicBezTo>
                    <a:cubicBezTo>
                      <a:pt x="7396125" y="2343578"/>
                      <a:pt x="7342287" y="2321277"/>
                      <a:pt x="7286149" y="2321277"/>
                    </a:cubicBezTo>
                    <a:close/>
                    <a:moveTo>
                      <a:pt x="7066933" y="3291275"/>
                    </a:moveTo>
                    <a:cubicBezTo>
                      <a:pt x="7068132" y="3283161"/>
                      <a:pt x="7056703" y="3279986"/>
                      <a:pt x="7053528" y="3287536"/>
                    </a:cubicBezTo>
                    <a:lnTo>
                      <a:pt x="6899504" y="3646875"/>
                    </a:lnTo>
                    <a:cubicBezTo>
                      <a:pt x="6877248" y="3698795"/>
                      <a:pt x="6826172" y="3732439"/>
                      <a:pt x="6769682" y="3732389"/>
                    </a:cubicBezTo>
                    <a:lnTo>
                      <a:pt x="6704630" y="3732389"/>
                    </a:lnTo>
                    <a:cubicBezTo>
                      <a:pt x="6692766" y="3732399"/>
                      <a:pt x="6681691" y="3726445"/>
                      <a:pt x="6675155" y="3716543"/>
                    </a:cubicBezTo>
                    <a:cubicBezTo>
                      <a:pt x="6668620" y="3706640"/>
                      <a:pt x="6667500" y="3694116"/>
                      <a:pt x="6672175" y="3683211"/>
                    </a:cubicBezTo>
                    <a:lnTo>
                      <a:pt x="6862816" y="3238500"/>
                    </a:lnTo>
                    <a:lnTo>
                      <a:pt x="6932948" y="3063099"/>
                    </a:lnTo>
                    <a:cubicBezTo>
                      <a:pt x="6975818" y="2955961"/>
                      <a:pt x="7079594" y="2885715"/>
                      <a:pt x="7194991" y="2885722"/>
                    </a:cubicBezTo>
                    <a:lnTo>
                      <a:pt x="7377307" y="2885722"/>
                    </a:lnTo>
                    <a:cubicBezTo>
                      <a:pt x="7492704" y="2885715"/>
                      <a:pt x="7596480" y="2955961"/>
                      <a:pt x="7639350" y="3063099"/>
                    </a:cubicBezTo>
                    <a:lnTo>
                      <a:pt x="7709482" y="3238500"/>
                    </a:lnTo>
                    <a:lnTo>
                      <a:pt x="7900053" y="3683211"/>
                    </a:lnTo>
                    <a:cubicBezTo>
                      <a:pt x="7904728" y="3694116"/>
                      <a:pt x="7903607" y="3706640"/>
                      <a:pt x="7897072" y="3716543"/>
                    </a:cubicBezTo>
                    <a:cubicBezTo>
                      <a:pt x="7890537" y="3726445"/>
                      <a:pt x="7879462" y="3732399"/>
                      <a:pt x="7867597" y="3732389"/>
                    </a:cubicBezTo>
                    <a:lnTo>
                      <a:pt x="7802545" y="3732389"/>
                    </a:lnTo>
                    <a:cubicBezTo>
                      <a:pt x="7746107" y="3732382"/>
                      <a:pt x="7695101" y="3698748"/>
                      <a:pt x="7672864" y="3646875"/>
                    </a:cubicBezTo>
                    <a:lnTo>
                      <a:pt x="7518841" y="3287536"/>
                    </a:lnTo>
                    <a:cubicBezTo>
                      <a:pt x="7515595" y="3279986"/>
                      <a:pt x="7504236" y="3283161"/>
                      <a:pt x="7505365" y="3291275"/>
                    </a:cubicBezTo>
                    <a:lnTo>
                      <a:pt x="7568371" y="3732389"/>
                    </a:lnTo>
                    <a:lnTo>
                      <a:pt x="7635752" y="4540885"/>
                    </a:lnTo>
                    <a:cubicBezTo>
                      <a:pt x="7636560" y="4550706"/>
                      <a:pt x="7633222" y="4560419"/>
                      <a:pt x="7626548" y="4567670"/>
                    </a:cubicBezTo>
                    <a:cubicBezTo>
                      <a:pt x="7619874" y="4574920"/>
                      <a:pt x="7610470" y="4579049"/>
                      <a:pt x="7600615" y="4579055"/>
                    </a:cubicBezTo>
                    <a:lnTo>
                      <a:pt x="7546781" y="4579055"/>
                    </a:lnTo>
                    <a:cubicBezTo>
                      <a:pt x="7477799" y="4579064"/>
                      <a:pt x="7418922" y="4529199"/>
                      <a:pt x="7407575" y="4461157"/>
                    </a:cubicBezTo>
                    <a:lnTo>
                      <a:pt x="7293204" y="3774158"/>
                    </a:lnTo>
                    <a:cubicBezTo>
                      <a:pt x="7291864" y="3766255"/>
                      <a:pt x="7280575" y="3766255"/>
                      <a:pt x="7279235" y="3774158"/>
                    </a:cubicBezTo>
                    <a:lnTo>
                      <a:pt x="7164794" y="4461157"/>
                    </a:lnTo>
                    <a:cubicBezTo>
                      <a:pt x="7153442" y="4529225"/>
                      <a:pt x="7094525" y="4579098"/>
                      <a:pt x="7025517" y="4579055"/>
                    </a:cubicBezTo>
                    <a:lnTo>
                      <a:pt x="6971683" y="4579055"/>
                    </a:lnTo>
                    <a:cubicBezTo>
                      <a:pt x="6961828" y="4579049"/>
                      <a:pt x="6952424" y="4574920"/>
                      <a:pt x="6945750" y="4567670"/>
                    </a:cubicBezTo>
                    <a:cubicBezTo>
                      <a:pt x="6939076" y="4560419"/>
                      <a:pt x="6935738" y="4550706"/>
                      <a:pt x="6936546" y="4540885"/>
                    </a:cubicBezTo>
                    <a:lnTo>
                      <a:pt x="7003927" y="3732389"/>
                    </a:lnTo>
                    <a:lnTo>
                      <a:pt x="7066933" y="3291275"/>
                    </a:lnTo>
                    <a:close/>
                    <a:moveTo>
                      <a:pt x="8619649" y="2321277"/>
                    </a:moveTo>
                    <a:cubicBezTo>
                      <a:pt x="8563511" y="2321277"/>
                      <a:pt x="8509673" y="2343578"/>
                      <a:pt x="8469978" y="2383273"/>
                    </a:cubicBezTo>
                    <a:cubicBezTo>
                      <a:pt x="8430282" y="2422968"/>
                      <a:pt x="8407982" y="2476807"/>
                      <a:pt x="8407982" y="2532944"/>
                    </a:cubicBezTo>
                    <a:lnTo>
                      <a:pt x="8407982" y="2603500"/>
                    </a:lnTo>
                    <a:cubicBezTo>
                      <a:pt x="8408503" y="2720031"/>
                      <a:pt x="8503117" y="2814222"/>
                      <a:pt x="8619649" y="2814222"/>
                    </a:cubicBezTo>
                    <a:cubicBezTo>
                      <a:pt x="8736181" y="2814222"/>
                      <a:pt x="8830795" y="2720031"/>
                      <a:pt x="8831316" y="2603500"/>
                    </a:cubicBezTo>
                    <a:lnTo>
                      <a:pt x="8831316" y="2532944"/>
                    </a:lnTo>
                    <a:cubicBezTo>
                      <a:pt x="8831316" y="2476807"/>
                      <a:pt x="8809016" y="2422968"/>
                      <a:pt x="8769320" y="2383273"/>
                    </a:cubicBezTo>
                    <a:cubicBezTo>
                      <a:pt x="8729625" y="2343578"/>
                      <a:pt x="8675787" y="2321277"/>
                      <a:pt x="8619649" y="2321277"/>
                    </a:cubicBezTo>
                    <a:close/>
                    <a:moveTo>
                      <a:pt x="8400433" y="3291275"/>
                    </a:moveTo>
                    <a:cubicBezTo>
                      <a:pt x="8401632" y="3283161"/>
                      <a:pt x="8390203" y="3279986"/>
                      <a:pt x="8387028" y="3287536"/>
                    </a:cubicBezTo>
                    <a:lnTo>
                      <a:pt x="8233004" y="3646875"/>
                    </a:lnTo>
                    <a:cubicBezTo>
                      <a:pt x="8210748" y="3698795"/>
                      <a:pt x="8159672" y="3732439"/>
                      <a:pt x="8103182" y="3732389"/>
                    </a:cubicBezTo>
                    <a:lnTo>
                      <a:pt x="8038130" y="3732389"/>
                    </a:lnTo>
                    <a:cubicBezTo>
                      <a:pt x="8026266" y="3732399"/>
                      <a:pt x="8015191" y="3726445"/>
                      <a:pt x="8008655" y="3716543"/>
                    </a:cubicBezTo>
                    <a:cubicBezTo>
                      <a:pt x="8002120" y="3706640"/>
                      <a:pt x="8001000" y="3694116"/>
                      <a:pt x="8005675" y="3683211"/>
                    </a:cubicBezTo>
                    <a:lnTo>
                      <a:pt x="8196316" y="3238500"/>
                    </a:lnTo>
                    <a:lnTo>
                      <a:pt x="8266448" y="3063099"/>
                    </a:lnTo>
                    <a:cubicBezTo>
                      <a:pt x="8309318" y="2955961"/>
                      <a:pt x="8413094" y="2885715"/>
                      <a:pt x="8528491" y="2885722"/>
                    </a:cubicBezTo>
                    <a:lnTo>
                      <a:pt x="8710807" y="2885722"/>
                    </a:lnTo>
                    <a:cubicBezTo>
                      <a:pt x="8826204" y="2885715"/>
                      <a:pt x="8929980" y="2955961"/>
                      <a:pt x="8972850" y="3063099"/>
                    </a:cubicBezTo>
                    <a:lnTo>
                      <a:pt x="9042982" y="3238500"/>
                    </a:lnTo>
                    <a:lnTo>
                      <a:pt x="9233553" y="3683211"/>
                    </a:lnTo>
                    <a:cubicBezTo>
                      <a:pt x="9238228" y="3694116"/>
                      <a:pt x="9237107" y="3706640"/>
                      <a:pt x="9230572" y="3716543"/>
                    </a:cubicBezTo>
                    <a:cubicBezTo>
                      <a:pt x="9224037" y="3726445"/>
                      <a:pt x="9212962" y="3732399"/>
                      <a:pt x="9201097" y="3732389"/>
                    </a:cubicBezTo>
                    <a:lnTo>
                      <a:pt x="9136045" y="3732389"/>
                    </a:lnTo>
                    <a:cubicBezTo>
                      <a:pt x="9079607" y="3732382"/>
                      <a:pt x="9028601" y="3698748"/>
                      <a:pt x="9006364" y="3646875"/>
                    </a:cubicBezTo>
                    <a:lnTo>
                      <a:pt x="8852341" y="3287536"/>
                    </a:lnTo>
                    <a:cubicBezTo>
                      <a:pt x="8849095" y="3279986"/>
                      <a:pt x="8837736" y="3283161"/>
                      <a:pt x="8838865" y="3291275"/>
                    </a:cubicBezTo>
                    <a:lnTo>
                      <a:pt x="8901871" y="3732389"/>
                    </a:lnTo>
                    <a:lnTo>
                      <a:pt x="8969252" y="4540885"/>
                    </a:lnTo>
                    <a:cubicBezTo>
                      <a:pt x="8970060" y="4550706"/>
                      <a:pt x="8966722" y="4560419"/>
                      <a:pt x="8960048" y="4567670"/>
                    </a:cubicBezTo>
                    <a:cubicBezTo>
                      <a:pt x="8953374" y="4574920"/>
                      <a:pt x="8943970" y="4579049"/>
                      <a:pt x="8934115" y="4579055"/>
                    </a:cubicBezTo>
                    <a:lnTo>
                      <a:pt x="8880281" y="4579055"/>
                    </a:lnTo>
                    <a:cubicBezTo>
                      <a:pt x="8811299" y="4579064"/>
                      <a:pt x="8752422" y="4529199"/>
                      <a:pt x="8741075" y="4461157"/>
                    </a:cubicBezTo>
                    <a:lnTo>
                      <a:pt x="8626704" y="3774158"/>
                    </a:lnTo>
                    <a:cubicBezTo>
                      <a:pt x="8625364" y="3766255"/>
                      <a:pt x="8614075" y="3766255"/>
                      <a:pt x="8612735" y="3774158"/>
                    </a:cubicBezTo>
                    <a:lnTo>
                      <a:pt x="8498294" y="4461157"/>
                    </a:lnTo>
                    <a:cubicBezTo>
                      <a:pt x="8486942" y="4529225"/>
                      <a:pt x="8428025" y="4579098"/>
                      <a:pt x="8359017" y="4579055"/>
                    </a:cubicBezTo>
                    <a:lnTo>
                      <a:pt x="8305183" y="4579055"/>
                    </a:lnTo>
                    <a:cubicBezTo>
                      <a:pt x="8295328" y="4579049"/>
                      <a:pt x="8285924" y="4574920"/>
                      <a:pt x="8279250" y="4567670"/>
                    </a:cubicBezTo>
                    <a:cubicBezTo>
                      <a:pt x="8272576" y="4560419"/>
                      <a:pt x="8269238" y="4550706"/>
                      <a:pt x="8270046" y="4540885"/>
                    </a:cubicBezTo>
                    <a:lnTo>
                      <a:pt x="8337427" y="3732389"/>
                    </a:lnTo>
                    <a:lnTo>
                      <a:pt x="8400433" y="3291275"/>
                    </a:lnTo>
                    <a:close/>
                    <a:moveTo>
                      <a:pt x="9953149" y="2321277"/>
                    </a:moveTo>
                    <a:cubicBezTo>
                      <a:pt x="9897011" y="2321277"/>
                      <a:pt x="9843173" y="2343578"/>
                      <a:pt x="9803478" y="2383273"/>
                    </a:cubicBezTo>
                    <a:cubicBezTo>
                      <a:pt x="9763782" y="2422968"/>
                      <a:pt x="9741482" y="2476807"/>
                      <a:pt x="9741482" y="2532944"/>
                    </a:cubicBezTo>
                    <a:lnTo>
                      <a:pt x="9741482" y="2603500"/>
                    </a:lnTo>
                    <a:cubicBezTo>
                      <a:pt x="9742003" y="2720031"/>
                      <a:pt x="9836617" y="2814222"/>
                      <a:pt x="9953149" y="2814222"/>
                    </a:cubicBezTo>
                    <a:cubicBezTo>
                      <a:pt x="10069681" y="2814222"/>
                      <a:pt x="10164295" y="2720031"/>
                      <a:pt x="10164816" y="2603500"/>
                    </a:cubicBezTo>
                    <a:lnTo>
                      <a:pt x="10164816" y="2532944"/>
                    </a:lnTo>
                    <a:cubicBezTo>
                      <a:pt x="10164816" y="2476807"/>
                      <a:pt x="10142516" y="2422968"/>
                      <a:pt x="10102820" y="2383273"/>
                    </a:cubicBezTo>
                    <a:cubicBezTo>
                      <a:pt x="10063125" y="2343578"/>
                      <a:pt x="10009287" y="2321277"/>
                      <a:pt x="9953149" y="2321277"/>
                    </a:cubicBezTo>
                    <a:close/>
                    <a:moveTo>
                      <a:pt x="9733933" y="3291275"/>
                    </a:moveTo>
                    <a:cubicBezTo>
                      <a:pt x="9735132" y="3283161"/>
                      <a:pt x="9723703" y="3279986"/>
                      <a:pt x="9720528" y="3287536"/>
                    </a:cubicBezTo>
                    <a:lnTo>
                      <a:pt x="9566504" y="3646875"/>
                    </a:lnTo>
                    <a:cubicBezTo>
                      <a:pt x="9544248" y="3698795"/>
                      <a:pt x="9493172" y="3732439"/>
                      <a:pt x="9436682" y="3732389"/>
                    </a:cubicBezTo>
                    <a:lnTo>
                      <a:pt x="9371630" y="3732389"/>
                    </a:lnTo>
                    <a:cubicBezTo>
                      <a:pt x="9359766" y="3732399"/>
                      <a:pt x="9348691" y="3726445"/>
                      <a:pt x="9342155" y="3716543"/>
                    </a:cubicBezTo>
                    <a:cubicBezTo>
                      <a:pt x="9335620" y="3706640"/>
                      <a:pt x="9334500" y="3694116"/>
                      <a:pt x="9339175" y="3683211"/>
                    </a:cubicBezTo>
                    <a:lnTo>
                      <a:pt x="9529816" y="3238500"/>
                    </a:lnTo>
                    <a:lnTo>
                      <a:pt x="9599948" y="3063099"/>
                    </a:lnTo>
                    <a:cubicBezTo>
                      <a:pt x="9642818" y="2955961"/>
                      <a:pt x="9746594" y="2885715"/>
                      <a:pt x="9861991" y="2885722"/>
                    </a:cubicBezTo>
                    <a:lnTo>
                      <a:pt x="10044307" y="2885722"/>
                    </a:lnTo>
                    <a:cubicBezTo>
                      <a:pt x="10159704" y="2885715"/>
                      <a:pt x="10263480" y="2955961"/>
                      <a:pt x="10306350" y="3063099"/>
                    </a:cubicBezTo>
                    <a:lnTo>
                      <a:pt x="10376482" y="3238500"/>
                    </a:lnTo>
                    <a:lnTo>
                      <a:pt x="10567053" y="3683211"/>
                    </a:lnTo>
                    <a:cubicBezTo>
                      <a:pt x="10571728" y="3694116"/>
                      <a:pt x="10570607" y="3706640"/>
                      <a:pt x="10564072" y="3716543"/>
                    </a:cubicBezTo>
                    <a:cubicBezTo>
                      <a:pt x="10557537" y="3726445"/>
                      <a:pt x="10546462" y="3732399"/>
                      <a:pt x="10534597" y="3732389"/>
                    </a:cubicBezTo>
                    <a:lnTo>
                      <a:pt x="10469545" y="3732389"/>
                    </a:lnTo>
                    <a:cubicBezTo>
                      <a:pt x="10413107" y="3732382"/>
                      <a:pt x="10362101" y="3698748"/>
                      <a:pt x="10339864" y="3646875"/>
                    </a:cubicBezTo>
                    <a:lnTo>
                      <a:pt x="10185841" y="3287536"/>
                    </a:lnTo>
                    <a:cubicBezTo>
                      <a:pt x="10182595" y="3279986"/>
                      <a:pt x="10171236" y="3283161"/>
                      <a:pt x="10172365" y="3291275"/>
                    </a:cubicBezTo>
                    <a:lnTo>
                      <a:pt x="10235371" y="3732389"/>
                    </a:lnTo>
                    <a:lnTo>
                      <a:pt x="10302752" y="4540885"/>
                    </a:lnTo>
                    <a:cubicBezTo>
                      <a:pt x="10303560" y="4550706"/>
                      <a:pt x="10300222" y="4560419"/>
                      <a:pt x="10293548" y="4567670"/>
                    </a:cubicBezTo>
                    <a:cubicBezTo>
                      <a:pt x="10286874" y="4574920"/>
                      <a:pt x="10277470" y="4579049"/>
                      <a:pt x="10267615" y="4579055"/>
                    </a:cubicBezTo>
                    <a:lnTo>
                      <a:pt x="10213781" y="4579055"/>
                    </a:lnTo>
                    <a:cubicBezTo>
                      <a:pt x="10144799" y="4579064"/>
                      <a:pt x="10085922" y="4529199"/>
                      <a:pt x="10074575" y="4461157"/>
                    </a:cubicBezTo>
                    <a:lnTo>
                      <a:pt x="9960204" y="3774158"/>
                    </a:lnTo>
                    <a:cubicBezTo>
                      <a:pt x="9958864" y="3766255"/>
                      <a:pt x="9947575" y="3766255"/>
                      <a:pt x="9946235" y="3774158"/>
                    </a:cubicBezTo>
                    <a:lnTo>
                      <a:pt x="9831794" y="4461157"/>
                    </a:lnTo>
                    <a:cubicBezTo>
                      <a:pt x="9820442" y="4529225"/>
                      <a:pt x="9761525" y="4579098"/>
                      <a:pt x="9692517" y="4579055"/>
                    </a:cubicBezTo>
                    <a:lnTo>
                      <a:pt x="9638683" y="4579055"/>
                    </a:lnTo>
                    <a:cubicBezTo>
                      <a:pt x="9628828" y="4579049"/>
                      <a:pt x="9619424" y="4574920"/>
                      <a:pt x="9612750" y="4567670"/>
                    </a:cubicBezTo>
                    <a:cubicBezTo>
                      <a:pt x="9606076" y="4560419"/>
                      <a:pt x="9602738" y="4550706"/>
                      <a:pt x="9603546" y="4540885"/>
                    </a:cubicBezTo>
                    <a:lnTo>
                      <a:pt x="9670927" y="3732389"/>
                    </a:lnTo>
                    <a:lnTo>
                      <a:pt x="9733933" y="3291275"/>
                    </a:lnTo>
                    <a:close/>
                    <a:moveTo>
                      <a:pt x="11286649" y="2321277"/>
                    </a:moveTo>
                    <a:cubicBezTo>
                      <a:pt x="11230511" y="2321277"/>
                      <a:pt x="11176673" y="2343578"/>
                      <a:pt x="11136978" y="2383273"/>
                    </a:cubicBezTo>
                    <a:cubicBezTo>
                      <a:pt x="11097282" y="2422968"/>
                      <a:pt x="11074982" y="2476807"/>
                      <a:pt x="11074982" y="2532944"/>
                    </a:cubicBezTo>
                    <a:lnTo>
                      <a:pt x="11074982" y="2603500"/>
                    </a:lnTo>
                    <a:cubicBezTo>
                      <a:pt x="11075503" y="2720031"/>
                      <a:pt x="11170117" y="2814222"/>
                      <a:pt x="11286649" y="2814222"/>
                    </a:cubicBezTo>
                    <a:cubicBezTo>
                      <a:pt x="11403181" y="2814222"/>
                      <a:pt x="11497795" y="2720031"/>
                      <a:pt x="11498316" y="2603500"/>
                    </a:cubicBezTo>
                    <a:lnTo>
                      <a:pt x="11498316" y="2532944"/>
                    </a:lnTo>
                    <a:cubicBezTo>
                      <a:pt x="11498316" y="2476807"/>
                      <a:pt x="11476016" y="2422968"/>
                      <a:pt x="11436320" y="2383273"/>
                    </a:cubicBezTo>
                    <a:cubicBezTo>
                      <a:pt x="11396625" y="2343578"/>
                      <a:pt x="11342787" y="2321277"/>
                      <a:pt x="11286649" y="2321277"/>
                    </a:cubicBezTo>
                    <a:close/>
                    <a:moveTo>
                      <a:pt x="11067433" y="3291275"/>
                    </a:moveTo>
                    <a:cubicBezTo>
                      <a:pt x="11068632" y="3283161"/>
                      <a:pt x="11057203" y="3279986"/>
                      <a:pt x="11054028" y="3287536"/>
                    </a:cubicBezTo>
                    <a:lnTo>
                      <a:pt x="10900004" y="3646875"/>
                    </a:lnTo>
                    <a:cubicBezTo>
                      <a:pt x="10877748" y="3698795"/>
                      <a:pt x="10826672" y="3732439"/>
                      <a:pt x="10770182" y="3732389"/>
                    </a:cubicBezTo>
                    <a:lnTo>
                      <a:pt x="10705130" y="3732389"/>
                    </a:lnTo>
                    <a:cubicBezTo>
                      <a:pt x="10693266" y="3732399"/>
                      <a:pt x="10682191" y="3726445"/>
                      <a:pt x="10675655" y="3716543"/>
                    </a:cubicBezTo>
                    <a:cubicBezTo>
                      <a:pt x="10669120" y="3706640"/>
                      <a:pt x="10668000" y="3694116"/>
                      <a:pt x="10672675" y="3683211"/>
                    </a:cubicBezTo>
                    <a:lnTo>
                      <a:pt x="10863316" y="3238500"/>
                    </a:lnTo>
                    <a:lnTo>
                      <a:pt x="10933448" y="3063099"/>
                    </a:lnTo>
                    <a:cubicBezTo>
                      <a:pt x="10976318" y="2955961"/>
                      <a:pt x="11080094" y="2885715"/>
                      <a:pt x="11195491" y="2885722"/>
                    </a:cubicBezTo>
                    <a:lnTo>
                      <a:pt x="11377807" y="2885722"/>
                    </a:lnTo>
                    <a:cubicBezTo>
                      <a:pt x="11493204" y="2885715"/>
                      <a:pt x="11596980" y="2955961"/>
                      <a:pt x="11639850" y="3063099"/>
                    </a:cubicBezTo>
                    <a:lnTo>
                      <a:pt x="11709982" y="3238500"/>
                    </a:lnTo>
                    <a:lnTo>
                      <a:pt x="11900553" y="3683211"/>
                    </a:lnTo>
                    <a:cubicBezTo>
                      <a:pt x="11905228" y="3694116"/>
                      <a:pt x="11904107" y="3706640"/>
                      <a:pt x="11897572" y="3716543"/>
                    </a:cubicBezTo>
                    <a:cubicBezTo>
                      <a:pt x="11891037" y="3726445"/>
                      <a:pt x="11879962" y="3732399"/>
                      <a:pt x="11868097" y="3732389"/>
                    </a:cubicBezTo>
                    <a:lnTo>
                      <a:pt x="11803045" y="3732389"/>
                    </a:lnTo>
                    <a:cubicBezTo>
                      <a:pt x="11746607" y="3732382"/>
                      <a:pt x="11695601" y="3698748"/>
                      <a:pt x="11673364" y="3646875"/>
                    </a:cubicBezTo>
                    <a:lnTo>
                      <a:pt x="11519341" y="3287536"/>
                    </a:lnTo>
                    <a:cubicBezTo>
                      <a:pt x="11516095" y="3279986"/>
                      <a:pt x="11504736" y="3283161"/>
                      <a:pt x="11505865" y="3291275"/>
                    </a:cubicBezTo>
                    <a:lnTo>
                      <a:pt x="11568871" y="3732389"/>
                    </a:lnTo>
                    <a:lnTo>
                      <a:pt x="11636252" y="4540885"/>
                    </a:lnTo>
                    <a:cubicBezTo>
                      <a:pt x="11637060" y="4550706"/>
                      <a:pt x="11633722" y="4560419"/>
                      <a:pt x="11627048" y="4567670"/>
                    </a:cubicBezTo>
                    <a:cubicBezTo>
                      <a:pt x="11620374" y="4574920"/>
                      <a:pt x="11610970" y="4579049"/>
                      <a:pt x="11601115" y="4579055"/>
                    </a:cubicBezTo>
                    <a:lnTo>
                      <a:pt x="11547281" y="4579055"/>
                    </a:lnTo>
                    <a:cubicBezTo>
                      <a:pt x="11478299" y="4579064"/>
                      <a:pt x="11419422" y="4529199"/>
                      <a:pt x="11408075" y="4461157"/>
                    </a:cubicBezTo>
                    <a:lnTo>
                      <a:pt x="11293704" y="3774158"/>
                    </a:lnTo>
                    <a:cubicBezTo>
                      <a:pt x="11292364" y="3766255"/>
                      <a:pt x="11281075" y="3766255"/>
                      <a:pt x="11279735" y="3774158"/>
                    </a:cubicBezTo>
                    <a:lnTo>
                      <a:pt x="11165294" y="4461157"/>
                    </a:lnTo>
                    <a:cubicBezTo>
                      <a:pt x="11153942" y="4529225"/>
                      <a:pt x="11095025" y="4579098"/>
                      <a:pt x="11026017" y="4579055"/>
                    </a:cubicBezTo>
                    <a:lnTo>
                      <a:pt x="10972183" y="4579055"/>
                    </a:lnTo>
                    <a:cubicBezTo>
                      <a:pt x="10962328" y="4579049"/>
                      <a:pt x="10952924" y="4574920"/>
                      <a:pt x="10946250" y="4567670"/>
                    </a:cubicBezTo>
                    <a:cubicBezTo>
                      <a:pt x="10939576" y="4560419"/>
                      <a:pt x="10936238" y="4550706"/>
                      <a:pt x="10937046" y="4540885"/>
                    </a:cubicBezTo>
                    <a:lnTo>
                      <a:pt x="11004427" y="3732389"/>
                    </a:lnTo>
                    <a:lnTo>
                      <a:pt x="11067433" y="3291275"/>
                    </a:lnTo>
                    <a:close/>
                  </a:path>
                </a:pathLst>
              </a:custGeom>
              <a:solidFill>
                <a:srgbClr val="494F56"/>
              </a:solidFill>
            </p:spPr>
          </p:sp>
        </p:grpSp>
      </p:grpSp>
      <p:sp>
        <p:nvSpPr>
          <p:cNvPr id="13" name="TextBox 13"/>
          <p:cNvSpPr txBox="1"/>
          <p:nvPr/>
        </p:nvSpPr>
        <p:spPr>
          <a:xfrm>
            <a:off x="2308131" y="5943584"/>
            <a:ext cx="4757691" cy="19208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849"/>
              </a:lnSpc>
            </a:pPr>
            <a:r>
              <a:rPr lang="en-US" sz="2749">
                <a:solidFill>
                  <a:srgbClr val="000000"/>
                </a:solidFill>
                <a:latin typeface="Open Sans"/>
              </a:rPr>
              <a:t>A cada 60 pessoas, 30 delas já fizeram o uso das máquinas do TOP para compras de bilhetes.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10632091" y="3135046"/>
            <a:ext cx="4992416" cy="2496208"/>
            <a:chOff x="0" y="0"/>
            <a:chExt cx="6656555" cy="3328277"/>
          </a:xfrm>
        </p:grpSpPr>
        <p:grpSp>
          <p:nvGrpSpPr>
            <p:cNvPr id="15" name="Group 15"/>
            <p:cNvGrpSpPr>
              <a:grpSpLocks noChangeAspect="1"/>
            </p:cNvGrpSpPr>
            <p:nvPr/>
          </p:nvGrpSpPr>
          <p:grpSpPr>
            <a:xfrm>
              <a:off x="0" y="0"/>
              <a:ext cx="6656555" cy="3328277"/>
              <a:chOff x="0" y="0"/>
              <a:chExt cx="2540000" cy="127000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5667"/>
                <a:ext cx="2540000" cy="1264333"/>
              </a:xfrm>
              <a:custGeom>
                <a:avLst/>
                <a:gdLst/>
                <a:ahLst/>
                <a:cxnLst/>
                <a:rect l="l" t="t" r="r" b="b"/>
                <a:pathLst>
                  <a:path w="2540000" h="1264333">
                    <a:moveTo>
                      <a:pt x="0" y="1264333"/>
                    </a:moveTo>
                    <a:cubicBezTo>
                      <a:pt x="3127" y="565148"/>
                      <a:pt x="570808" y="0"/>
                      <a:pt x="1270000" y="0"/>
                    </a:cubicBezTo>
                    <a:cubicBezTo>
                      <a:pt x="1969192" y="0"/>
                      <a:pt x="2536873" y="565148"/>
                      <a:pt x="2540000" y="1264333"/>
                    </a:cubicBezTo>
                    <a:lnTo>
                      <a:pt x="2082800" y="1264333"/>
                    </a:lnTo>
                    <a:cubicBezTo>
                      <a:pt x="2080799" y="816855"/>
                      <a:pt x="1717483" y="455160"/>
                      <a:pt x="1270000" y="455160"/>
                    </a:cubicBezTo>
                    <a:cubicBezTo>
                      <a:pt x="822517" y="455160"/>
                      <a:pt x="459201" y="816855"/>
                      <a:pt x="457200" y="1264333"/>
                    </a:cubicBezTo>
                    <a:close/>
                  </a:path>
                </a:pathLst>
              </a:custGeom>
              <a:solidFill>
                <a:srgbClr val="12666D"/>
              </a:solidFill>
            </p:spPr>
          </p:sp>
          <p:sp>
            <p:nvSpPr>
              <p:cNvPr id="17" name="Freeform 17"/>
              <p:cNvSpPr/>
              <p:nvPr/>
            </p:nvSpPr>
            <p:spPr>
              <a:xfrm>
                <a:off x="1134874" y="313793"/>
                <a:ext cx="782329" cy="961563"/>
              </a:xfrm>
              <a:custGeom>
                <a:avLst/>
                <a:gdLst/>
                <a:ahLst/>
                <a:cxnLst/>
                <a:rect l="l" t="t" r="r" b="b"/>
                <a:pathLst>
                  <a:path w="782329" h="961563">
                    <a:moveTo>
                      <a:pt x="235626" y="906851"/>
                    </a:moveTo>
                    <a:cubicBezTo>
                      <a:pt x="207965" y="942988"/>
                      <a:pt x="163083" y="961563"/>
                      <a:pt x="117974" y="955541"/>
                    </a:cubicBezTo>
                    <a:cubicBezTo>
                      <a:pt x="72866" y="949520"/>
                      <a:pt x="34427" y="919823"/>
                      <a:pt x="17214" y="877695"/>
                    </a:cubicBezTo>
                    <a:cubicBezTo>
                      <a:pt x="0" y="835568"/>
                      <a:pt x="6642" y="787451"/>
                      <a:pt x="34626" y="751563"/>
                    </a:cubicBezTo>
                    <a:lnTo>
                      <a:pt x="735203" y="10942"/>
                    </a:lnTo>
                    <a:cubicBezTo>
                      <a:pt x="740736" y="3714"/>
                      <a:pt x="749712" y="0"/>
                      <a:pt x="758734" y="1204"/>
                    </a:cubicBezTo>
                    <a:cubicBezTo>
                      <a:pt x="767755" y="2408"/>
                      <a:pt x="775443" y="8348"/>
                      <a:pt x="778886" y="16773"/>
                    </a:cubicBezTo>
                    <a:cubicBezTo>
                      <a:pt x="782329" y="25198"/>
                      <a:pt x="781000" y="34822"/>
                      <a:pt x="775403" y="42000"/>
                    </a:cubicBezTo>
                    <a:lnTo>
                      <a:pt x="235626" y="906851"/>
                    </a:lnTo>
                    <a:close/>
                  </a:path>
                </a:pathLst>
              </a:custGeom>
              <a:solidFill>
                <a:srgbClr val="3F3F42"/>
              </a:solidFill>
            </p:spPr>
          </p:sp>
        </p:grpSp>
      </p:grpSp>
      <p:sp>
        <p:nvSpPr>
          <p:cNvPr id="18" name="TextBox 18"/>
          <p:cNvSpPr txBox="1"/>
          <p:nvPr/>
        </p:nvSpPr>
        <p:spPr>
          <a:xfrm>
            <a:off x="10510228" y="5943584"/>
            <a:ext cx="5236141" cy="19208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849"/>
              </a:lnSpc>
            </a:pPr>
            <a:r>
              <a:rPr lang="en-US" sz="2749">
                <a:solidFill>
                  <a:srgbClr val="000000"/>
                </a:solidFill>
                <a:latin typeface="Open Sans"/>
              </a:rPr>
              <a:t>69% das pessoas entrevistadas alegam, já terem tentado utilizar as máquinas mas a mesmas não funcionavam.</a:t>
            </a:r>
          </a:p>
        </p:txBody>
      </p:sp>
      <p:sp>
        <p:nvSpPr>
          <p:cNvPr id="19" name="AutoShape 19"/>
          <p:cNvSpPr/>
          <p:nvPr/>
        </p:nvSpPr>
        <p:spPr>
          <a:xfrm>
            <a:off x="6023632" y="1666761"/>
            <a:ext cx="6240736" cy="0"/>
          </a:xfrm>
          <a:prstGeom prst="line">
            <a:avLst/>
          </a:prstGeom>
          <a:ln w="95250" cap="rnd">
            <a:solidFill>
              <a:srgbClr val="12666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0" name="TextBox 20"/>
          <p:cNvSpPr txBox="1"/>
          <p:nvPr/>
        </p:nvSpPr>
        <p:spPr>
          <a:xfrm>
            <a:off x="5868141" y="666636"/>
            <a:ext cx="6551717" cy="1000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26"/>
              </a:lnSpc>
            </a:pPr>
            <a:r>
              <a:rPr lang="en-US" sz="6521">
                <a:solidFill>
                  <a:srgbClr val="3F3F42"/>
                </a:solidFill>
                <a:latin typeface="HK Grotesk Bold"/>
              </a:rPr>
              <a:t>PROBLEMÁTICA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3608616" flipH="1" flipV="1">
            <a:off x="-990924" y="-1825854"/>
            <a:ext cx="4508247" cy="4114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3608616" flipH="1" flipV="1">
            <a:off x="15077037" y="7361862"/>
            <a:ext cx="4508247" cy="41148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8268" y="8486951"/>
            <a:ext cx="2089863" cy="1542699"/>
            <a:chOff x="0" y="0"/>
            <a:chExt cx="2786484" cy="2056932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786484" cy="2056932"/>
            </a:xfrm>
            <a:prstGeom prst="rect">
              <a:avLst/>
            </a:prstGeom>
          </p:spPr>
        </p:pic>
        <p:sp>
          <p:nvSpPr>
            <p:cNvPr id="6" name="TextBox 6"/>
            <p:cNvSpPr txBox="1"/>
            <p:nvPr/>
          </p:nvSpPr>
          <p:spPr>
            <a:xfrm>
              <a:off x="568547" y="854331"/>
              <a:ext cx="1564566" cy="6258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47"/>
                </a:lnSpc>
                <a:spcBef>
                  <a:spcPct val="0"/>
                </a:spcBef>
              </a:pPr>
              <a:r>
                <a:rPr lang="en-US" sz="2819">
                  <a:solidFill>
                    <a:srgbClr val="12666D"/>
                  </a:solidFill>
                  <a:latin typeface="Ossem Rust"/>
                </a:rPr>
                <a:t>ORION</a:t>
              </a:r>
            </a:p>
          </p:txBody>
        </p:sp>
      </p:grpSp>
      <p:sp>
        <p:nvSpPr>
          <p:cNvPr id="7" name="AutoShape 7"/>
          <p:cNvSpPr/>
          <p:nvPr/>
        </p:nvSpPr>
        <p:spPr>
          <a:xfrm>
            <a:off x="6023632" y="1666761"/>
            <a:ext cx="6240736" cy="0"/>
          </a:xfrm>
          <a:prstGeom prst="line">
            <a:avLst/>
          </a:prstGeom>
          <a:ln w="95250" cap="rnd">
            <a:solidFill>
              <a:srgbClr val="12666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TextBox 8"/>
          <p:cNvSpPr txBox="1"/>
          <p:nvPr/>
        </p:nvSpPr>
        <p:spPr>
          <a:xfrm>
            <a:off x="15985595" y="1019175"/>
            <a:ext cx="1273705" cy="3902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000"/>
              </a:lnSpc>
            </a:pPr>
            <a:r>
              <a:rPr lang="en-US" sz="2500">
                <a:solidFill>
                  <a:srgbClr val="FFFFFF"/>
                </a:solidFill>
                <a:latin typeface="HK Grotesk Medium"/>
              </a:rPr>
              <a:t>01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868141" y="666636"/>
            <a:ext cx="6551717" cy="1000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26"/>
              </a:lnSpc>
            </a:pPr>
            <a:r>
              <a:rPr lang="en-US" sz="6521">
                <a:solidFill>
                  <a:srgbClr val="3F3F42"/>
                </a:solidFill>
                <a:latin typeface="HK Grotesk Bold"/>
              </a:rPr>
              <a:t>PROBLEMÁTICA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691127" y="9409737"/>
            <a:ext cx="8733535" cy="4400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01"/>
              </a:lnSpc>
            </a:pPr>
            <a:r>
              <a:rPr lang="en-US" sz="2834">
                <a:solidFill>
                  <a:srgbClr val="3F3F42"/>
                </a:solidFill>
                <a:latin typeface="Aileron Regular"/>
              </a:rPr>
              <a:t>Pesquisa realizada pela empresa Orion Agosto - 2021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147507" y="4804876"/>
            <a:ext cx="7183654" cy="2032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078"/>
              </a:lnSpc>
            </a:pPr>
            <a:r>
              <a:rPr lang="en-US" sz="2913">
                <a:solidFill>
                  <a:srgbClr val="000000"/>
                </a:solidFill>
                <a:latin typeface="Open Sans"/>
              </a:rPr>
              <a:t>Ao pedirmos para os usuários avaliar sua experiência com  o serviços, podemos perceber a maioria dos usuários tiveram experiências medianas.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2062805" y="2863335"/>
            <a:ext cx="7081195" cy="5377086"/>
            <a:chOff x="0" y="0"/>
            <a:chExt cx="9441594" cy="7169448"/>
          </a:xfrm>
        </p:grpSpPr>
        <p:sp>
          <p:nvSpPr>
            <p:cNvPr id="13" name="TextBox 13"/>
            <p:cNvSpPr txBox="1"/>
            <p:nvPr/>
          </p:nvSpPr>
          <p:spPr>
            <a:xfrm>
              <a:off x="704552" y="6484252"/>
              <a:ext cx="897974" cy="6851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76"/>
                </a:lnSpc>
              </a:pPr>
              <a:r>
                <a:rPr lang="en-US" sz="3126">
                  <a:solidFill>
                    <a:srgbClr val="000000"/>
                  </a:solidFill>
                  <a:latin typeface="Open Sans Light"/>
                </a:rPr>
                <a:t>2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1684436" y="6484252"/>
              <a:ext cx="897974" cy="6851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76"/>
                </a:lnSpc>
              </a:pPr>
              <a:r>
                <a:rPr lang="en-US" sz="3126">
                  <a:solidFill>
                    <a:srgbClr val="000000"/>
                  </a:solidFill>
                  <a:latin typeface="Open Sans Light"/>
                </a:rPr>
                <a:t>3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2664319" y="6484252"/>
              <a:ext cx="897974" cy="6851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76"/>
                </a:lnSpc>
              </a:pPr>
              <a:r>
                <a:rPr lang="en-US" sz="3126">
                  <a:solidFill>
                    <a:srgbClr val="000000"/>
                  </a:solidFill>
                  <a:latin typeface="Open Sans Light"/>
                </a:rPr>
                <a:t>4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3644203" y="6484252"/>
              <a:ext cx="897974" cy="6851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76"/>
                </a:lnSpc>
              </a:pPr>
              <a:r>
                <a:rPr lang="en-US" sz="3126">
                  <a:solidFill>
                    <a:srgbClr val="000000"/>
                  </a:solidFill>
                  <a:latin typeface="Open Sans Light"/>
                </a:rPr>
                <a:t>5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4624086" y="6484252"/>
              <a:ext cx="897974" cy="6851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76"/>
                </a:lnSpc>
              </a:pPr>
              <a:r>
                <a:rPr lang="en-US" sz="3126">
                  <a:solidFill>
                    <a:srgbClr val="000000"/>
                  </a:solidFill>
                  <a:latin typeface="Open Sans Light"/>
                </a:rPr>
                <a:t>6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5603970" y="6484252"/>
              <a:ext cx="897974" cy="6851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76"/>
                </a:lnSpc>
              </a:pPr>
              <a:r>
                <a:rPr lang="en-US" sz="3126">
                  <a:solidFill>
                    <a:srgbClr val="000000"/>
                  </a:solidFill>
                  <a:latin typeface="Open Sans Light"/>
                </a:rPr>
                <a:t>7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6583853" y="6484252"/>
              <a:ext cx="897974" cy="6851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76"/>
                </a:lnSpc>
              </a:pPr>
              <a:r>
                <a:rPr lang="en-US" sz="3126">
                  <a:solidFill>
                    <a:srgbClr val="000000"/>
                  </a:solidFill>
                  <a:latin typeface="Open Sans Light"/>
                </a:rPr>
                <a:t>8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7563737" y="6484252"/>
              <a:ext cx="897974" cy="6851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76"/>
                </a:lnSpc>
              </a:pPr>
              <a:r>
                <a:rPr lang="en-US" sz="3126">
                  <a:solidFill>
                    <a:srgbClr val="000000"/>
                  </a:solidFill>
                  <a:latin typeface="Open Sans Light"/>
                </a:rPr>
                <a:t>9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8543620" y="6484252"/>
              <a:ext cx="897974" cy="6851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76"/>
                </a:lnSpc>
              </a:pPr>
              <a:r>
                <a:rPr lang="en-US" sz="3126">
                  <a:solidFill>
                    <a:srgbClr val="000000"/>
                  </a:solidFill>
                  <a:latin typeface="Open Sans Light"/>
                </a:rPr>
                <a:t>10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57150"/>
              <a:ext cx="439869" cy="6851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376"/>
                </a:lnSpc>
              </a:pPr>
              <a:r>
                <a:rPr lang="en-US" sz="3126">
                  <a:solidFill>
                    <a:srgbClr val="000000"/>
                  </a:solidFill>
                  <a:latin typeface="Open Sans Light"/>
                </a:rPr>
                <a:t>8 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1433524"/>
              <a:ext cx="439869" cy="6851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376"/>
                </a:lnSpc>
              </a:pPr>
              <a:r>
                <a:rPr lang="en-US" sz="3126">
                  <a:solidFill>
                    <a:srgbClr val="000000"/>
                  </a:solidFill>
                  <a:latin typeface="Open Sans Light"/>
                </a:rPr>
                <a:t>6 </a:t>
              </a: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2924198"/>
              <a:ext cx="439869" cy="6851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376"/>
                </a:lnSpc>
              </a:pPr>
              <a:r>
                <a:rPr lang="en-US" sz="3126">
                  <a:solidFill>
                    <a:srgbClr val="000000"/>
                  </a:solidFill>
                  <a:latin typeface="Open Sans Light"/>
                </a:rPr>
                <a:t>4 </a:t>
              </a: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4414871"/>
              <a:ext cx="439869" cy="6851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376"/>
                </a:lnSpc>
              </a:pPr>
              <a:r>
                <a:rPr lang="en-US" sz="3126">
                  <a:solidFill>
                    <a:srgbClr val="000000"/>
                  </a:solidFill>
                  <a:latin typeface="Open Sans Light"/>
                </a:rPr>
                <a:t>2 </a:t>
              </a: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5905545"/>
              <a:ext cx="439869" cy="6851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376"/>
                </a:lnSpc>
              </a:pPr>
              <a:r>
                <a:rPr lang="en-US" sz="3126">
                  <a:solidFill>
                    <a:srgbClr val="000000"/>
                  </a:solidFill>
                  <a:latin typeface="Open Sans Light"/>
                </a:rPr>
                <a:t>0 </a:t>
              </a:r>
            </a:p>
          </p:txBody>
        </p:sp>
        <p:grpSp>
          <p:nvGrpSpPr>
            <p:cNvPr id="27" name="Group 27"/>
            <p:cNvGrpSpPr>
              <a:grpSpLocks noChangeAspect="1"/>
            </p:cNvGrpSpPr>
            <p:nvPr/>
          </p:nvGrpSpPr>
          <p:grpSpPr>
            <a:xfrm>
              <a:off x="704552" y="314023"/>
              <a:ext cx="8737042" cy="5962695"/>
              <a:chOff x="0" y="0"/>
              <a:chExt cx="14362929" cy="9802147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8570529"/>
                <a:ext cx="1476190" cy="1231618"/>
              </a:xfrm>
              <a:custGeom>
                <a:avLst/>
                <a:gdLst/>
                <a:ahLst/>
                <a:cxnLst/>
                <a:rect l="l" t="t" r="r" b="b"/>
                <a:pathLst>
                  <a:path w="1476190" h="1231618">
                    <a:moveTo>
                      <a:pt x="0" y="1231618"/>
                    </a:moveTo>
                    <a:lnTo>
                      <a:pt x="0" y="118095"/>
                    </a:lnTo>
                    <a:cubicBezTo>
                      <a:pt x="0" y="52873"/>
                      <a:pt x="52873" y="0"/>
                      <a:pt x="118095" y="0"/>
                    </a:cubicBezTo>
                    <a:lnTo>
                      <a:pt x="1358095" y="0"/>
                    </a:lnTo>
                    <a:cubicBezTo>
                      <a:pt x="1423317" y="0"/>
                      <a:pt x="1476190" y="52873"/>
                      <a:pt x="1476190" y="118095"/>
                    </a:cubicBezTo>
                    <a:lnTo>
                      <a:pt x="1476190" y="1231618"/>
                    </a:lnTo>
                    <a:close/>
                  </a:path>
                </a:pathLst>
              </a:custGeom>
              <a:solidFill>
                <a:srgbClr val="12666D"/>
              </a:solidFill>
            </p:spPr>
          </p:sp>
          <p:sp>
            <p:nvSpPr>
              <p:cNvPr id="29" name="Freeform 29"/>
              <p:cNvSpPr/>
              <p:nvPr/>
            </p:nvSpPr>
            <p:spPr>
              <a:xfrm>
                <a:off x="1610842" y="6119992"/>
                <a:ext cx="1476190" cy="3682155"/>
              </a:xfrm>
              <a:custGeom>
                <a:avLst/>
                <a:gdLst/>
                <a:ahLst/>
                <a:cxnLst/>
                <a:rect l="l" t="t" r="r" b="b"/>
                <a:pathLst>
                  <a:path w="1476190" h="3682155">
                    <a:moveTo>
                      <a:pt x="0" y="3682155"/>
                    </a:moveTo>
                    <a:lnTo>
                      <a:pt x="0" y="118095"/>
                    </a:lnTo>
                    <a:cubicBezTo>
                      <a:pt x="0" y="52873"/>
                      <a:pt x="52873" y="0"/>
                      <a:pt x="118095" y="0"/>
                    </a:cubicBezTo>
                    <a:lnTo>
                      <a:pt x="1358095" y="0"/>
                    </a:lnTo>
                    <a:cubicBezTo>
                      <a:pt x="1389416" y="0"/>
                      <a:pt x="1419454" y="12442"/>
                      <a:pt x="1441601" y="34589"/>
                    </a:cubicBezTo>
                    <a:cubicBezTo>
                      <a:pt x="1463748" y="56736"/>
                      <a:pt x="1476190" y="86774"/>
                      <a:pt x="1476190" y="118095"/>
                    </a:cubicBezTo>
                    <a:lnTo>
                      <a:pt x="1476190" y="3682155"/>
                    </a:lnTo>
                    <a:close/>
                  </a:path>
                </a:pathLst>
              </a:custGeom>
              <a:solidFill>
                <a:srgbClr val="12666D"/>
              </a:solidFill>
            </p:spPr>
          </p:sp>
          <p:sp>
            <p:nvSpPr>
              <p:cNvPr id="30" name="Freeform 30"/>
              <p:cNvSpPr/>
              <p:nvPr/>
            </p:nvSpPr>
            <p:spPr>
              <a:xfrm>
                <a:off x="3221685" y="3669455"/>
                <a:ext cx="1476190" cy="6132692"/>
              </a:xfrm>
              <a:custGeom>
                <a:avLst/>
                <a:gdLst/>
                <a:ahLst/>
                <a:cxnLst/>
                <a:rect l="l" t="t" r="r" b="b"/>
                <a:pathLst>
                  <a:path w="1476190" h="6132692">
                    <a:moveTo>
                      <a:pt x="0" y="6132692"/>
                    </a:moveTo>
                    <a:lnTo>
                      <a:pt x="0" y="118095"/>
                    </a:lnTo>
                    <a:cubicBezTo>
                      <a:pt x="0" y="52873"/>
                      <a:pt x="52873" y="0"/>
                      <a:pt x="118095" y="0"/>
                    </a:cubicBezTo>
                    <a:lnTo>
                      <a:pt x="1358094" y="0"/>
                    </a:lnTo>
                    <a:cubicBezTo>
                      <a:pt x="1423316" y="0"/>
                      <a:pt x="1476189" y="52873"/>
                      <a:pt x="1476189" y="118095"/>
                    </a:cubicBezTo>
                    <a:lnTo>
                      <a:pt x="1476189" y="6132692"/>
                    </a:lnTo>
                    <a:close/>
                  </a:path>
                </a:pathLst>
              </a:custGeom>
              <a:solidFill>
                <a:srgbClr val="12666D"/>
              </a:solidFill>
            </p:spPr>
          </p:sp>
          <p:sp>
            <p:nvSpPr>
              <p:cNvPr id="31" name="Freeform 31"/>
              <p:cNvSpPr/>
              <p:nvPr/>
            </p:nvSpPr>
            <p:spPr>
              <a:xfrm>
                <a:off x="4832527" y="4894723"/>
                <a:ext cx="1476190" cy="4907423"/>
              </a:xfrm>
              <a:custGeom>
                <a:avLst/>
                <a:gdLst/>
                <a:ahLst/>
                <a:cxnLst/>
                <a:rect l="l" t="t" r="r" b="b"/>
                <a:pathLst>
                  <a:path w="1476190" h="4907423">
                    <a:moveTo>
                      <a:pt x="0" y="4907424"/>
                    </a:moveTo>
                    <a:lnTo>
                      <a:pt x="0" y="118096"/>
                    </a:lnTo>
                    <a:cubicBezTo>
                      <a:pt x="0" y="86775"/>
                      <a:pt x="12442" y="56737"/>
                      <a:pt x="34589" y="34590"/>
                    </a:cubicBezTo>
                    <a:cubicBezTo>
                      <a:pt x="56737" y="12443"/>
                      <a:pt x="86774" y="0"/>
                      <a:pt x="118095" y="0"/>
                    </a:cubicBezTo>
                    <a:lnTo>
                      <a:pt x="1358095" y="0"/>
                    </a:lnTo>
                    <a:cubicBezTo>
                      <a:pt x="1389416" y="0"/>
                      <a:pt x="1419453" y="12443"/>
                      <a:pt x="1441601" y="34590"/>
                    </a:cubicBezTo>
                    <a:cubicBezTo>
                      <a:pt x="1463748" y="56737"/>
                      <a:pt x="1476190" y="86775"/>
                      <a:pt x="1476190" y="118096"/>
                    </a:cubicBezTo>
                    <a:lnTo>
                      <a:pt x="1476190" y="4907424"/>
                    </a:lnTo>
                    <a:close/>
                  </a:path>
                </a:pathLst>
              </a:custGeom>
              <a:solidFill>
                <a:srgbClr val="12666D"/>
              </a:solidFill>
            </p:spPr>
          </p:sp>
          <p:sp>
            <p:nvSpPr>
              <p:cNvPr id="32" name="Freeform 32"/>
              <p:cNvSpPr/>
              <p:nvPr/>
            </p:nvSpPr>
            <p:spPr>
              <a:xfrm>
                <a:off x="6443369" y="6119992"/>
                <a:ext cx="1476190" cy="3682155"/>
              </a:xfrm>
              <a:custGeom>
                <a:avLst/>
                <a:gdLst/>
                <a:ahLst/>
                <a:cxnLst/>
                <a:rect l="l" t="t" r="r" b="b"/>
                <a:pathLst>
                  <a:path w="1476190" h="3682155">
                    <a:moveTo>
                      <a:pt x="0" y="3682155"/>
                    </a:moveTo>
                    <a:lnTo>
                      <a:pt x="0" y="118095"/>
                    </a:lnTo>
                    <a:cubicBezTo>
                      <a:pt x="0" y="52873"/>
                      <a:pt x="52874" y="0"/>
                      <a:pt x="118096" y="0"/>
                    </a:cubicBezTo>
                    <a:lnTo>
                      <a:pt x="1358095" y="0"/>
                    </a:lnTo>
                    <a:cubicBezTo>
                      <a:pt x="1423317" y="0"/>
                      <a:pt x="1476190" y="52873"/>
                      <a:pt x="1476190" y="118095"/>
                    </a:cubicBezTo>
                    <a:lnTo>
                      <a:pt x="1476190" y="3682155"/>
                    </a:lnTo>
                    <a:close/>
                  </a:path>
                </a:pathLst>
              </a:custGeom>
              <a:solidFill>
                <a:srgbClr val="12666D"/>
              </a:solidFill>
            </p:spPr>
          </p:sp>
          <p:sp>
            <p:nvSpPr>
              <p:cNvPr id="33" name="Freeform 33"/>
              <p:cNvSpPr/>
              <p:nvPr/>
            </p:nvSpPr>
            <p:spPr>
              <a:xfrm>
                <a:off x="8054211" y="1218918"/>
                <a:ext cx="1476191" cy="8583229"/>
              </a:xfrm>
              <a:custGeom>
                <a:avLst/>
                <a:gdLst/>
                <a:ahLst/>
                <a:cxnLst/>
                <a:rect l="l" t="t" r="r" b="b"/>
                <a:pathLst>
                  <a:path w="1476191" h="8583229">
                    <a:moveTo>
                      <a:pt x="0" y="8583229"/>
                    </a:moveTo>
                    <a:lnTo>
                      <a:pt x="0" y="118096"/>
                    </a:lnTo>
                    <a:cubicBezTo>
                      <a:pt x="0" y="86775"/>
                      <a:pt x="12442" y="56736"/>
                      <a:pt x="34590" y="34589"/>
                    </a:cubicBezTo>
                    <a:cubicBezTo>
                      <a:pt x="56737" y="12442"/>
                      <a:pt x="86776" y="0"/>
                      <a:pt x="118096" y="0"/>
                    </a:cubicBezTo>
                    <a:lnTo>
                      <a:pt x="1358096" y="0"/>
                    </a:lnTo>
                    <a:cubicBezTo>
                      <a:pt x="1423318" y="0"/>
                      <a:pt x="1476191" y="52873"/>
                      <a:pt x="1476191" y="118096"/>
                    </a:cubicBezTo>
                    <a:lnTo>
                      <a:pt x="1476191" y="8583229"/>
                    </a:lnTo>
                    <a:close/>
                  </a:path>
                </a:pathLst>
              </a:custGeom>
              <a:solidFill>
                <a:srgbClr val="12666D"/>
              </a:solidFill>
            </p:spPr>
          </p:sp>
          <p:sp>
            <p:nvSpPr>
              <p:cNvPr id="34" name="Freeform 34"/>
              <p:cNvSpPr/>
              <p:nvPr/>
            </p:nvSpPr>
            <p:spPr>
              <a:xfrm>
                <a:off x="9665054" y="4894723"/>
                <a:ext cx="1476190" cy="4907423"/>
              </a:xfrm>
              <a:custGeom>
                <a:avLst/>
                <a:gdLst/>
                <a:ahLst/>
                <a:cxnLst/>
                <a:rect l="l" t="t" r="r" b="b"/>
                <a:pathLst>
                  <a:path w="1476190" h="4907423">
                    <a:moveTo>
                      <a:pt x="0" y="4907424"/>
                    </a:moveTo>
                    <a:lnTo>
                      <a:pt x="0" y="118096"/>
                    </a:lnTo>
                    <a:cubicBezTo>
                      <a:pt x="0" y="86775"/>
                      <a:pt x="12442" y="56737"/>
                      <a:pt x="34590" y="34590"/>
                    </a:cubicBezTo>
                    <a:cubicBezTo>
                      <a:pt x="56736" y="12443"/>
                      <a:pt x="86775" y="0"/>
                      <a:pt x="118095" y="0"/>
                    </a:cubicBezTo>
                    <a:lnTo>
                      <a:pt x="1358095" y="0"/>
                    </a:lnTo>
                    <a:cubicBezTo>
                      <a:pt x="1389415" y="0"/>
                      <a:pt x="1419454" y="12443"/>
                      <a:pt x="1441601" y="34590"/>
                    </a:cubicBezTo>
                    <a:cubicBezTo>
                      <a:pt x="1463748" y="56737"/>
                      <a:pt x="1476190" y="86775"/>
                      <a:pt x="1476190" y="118096"/>
                    </a:cubicBezTo>
                    <a:lnTo>
                      <a:pt x="1476190" y="4907424"/>
                    </a:lnTo>
                    <a:close/>
                  </a:path>
                </a:pathLst>
              </a:custGeom>
              <a:solidFill>
                <a:srgbClr val="12666D"/>
              </a:solidFill>
            </p:spPr>
          </p:sp>
          <p:sp>
            <p:nvSpPr>
              <p:cNvPr id="35" name="Freeform 35"/>
              <p:cNvSpPr/>
              <p:nvPr/>
            </p:nvSpPr>
            <p:spPr>
              <a:xfrm>
                <a:off x="11275896" y="7345260"/>
                <a:ext cx="1476191" cy="2456886"/>
              </a:xfrm>
              <a:custGeom>
                <a:avLst/>
                <a:gdLst/>
                <a:ahLst/>
                <a:cxnLst/>
                <a:rect l="l" t="t" r="r" b="b"/>
                <a:pathLst>
                  <a:path w="1476191" h="2456886">
                    <a:moveTo>
                      <a:pt x="0" y="2456887"/>
                    </a:moveTo>
                    <a:lnTo>
                      <a:pt x="0" y="118095"/>
                    </a:lnTo>
                    <a:cubicBezTo>
                      <a:pt x="0" y="86775"/>
                      <a:pt x="12442" y="56736"/>
                      <a:pt x="34590" y="34590"/>
                    </a:cubicBezTo>
                    <a:cubicBezTo>
                      <a:pt x="56737" y="12442"/>
                      <a:pt x="86776" y="0"/>
                      <a:pt x="118096" y="0"/>
                    </a:cubicBezTo>
                    <a:lnTo>
                      <a:pt x="1358096" y="0"/>
                    </a:lnTo>
                    <a:cubicBezTo>
                      <a:pt x="1423318" y="0"/>
                      <a:pt x="1476191" y="52873"/>
                      <a:pt x="1476191" y="118095"/>
                    </a:cubicBezTo>
                    <a:lnTo>
                      <a:pt x="1476191" y="2456887"/>
                    </a:lnTo>
                    <a:close/>
                  </a:path>
                </a:pathLst>
              </a:custGeom>
              <a:solidFill>
                <a:srgbClr val="12666D"/>
              </a:solidFill>
            </p:spPr>
          </p:sp>
          <p:sp>
            <p:nvSpPr>
              <p:cNvPr id="36" name="Freeform 36"/>
              <p:cNvSpPr/>
              <p:nvPr/>
            </p:nvSpPr>
            <p:spPr>
              <a:xfrm>
                <a:off x="12886739" y="8570529"/>
                <a:ext cx="1476191" cy="1231618"/>
              </a:xfrm>
              <a:custGeom>
                <a:avLst/>
                <a:gdLst/>
                <a:ahLst/>
                <a:cxnLst/>
                <a:rect l="l" t="t" r="r" b="b"/>
                <a:pathLst>
                  <a:path w="1476191" h="1231618">
                    <a:moveTo>
                      <a:pt x="0" y="1231618"/>
                    </a:moveTo>
                    <a:lnTo>
                      <a:pt x="0" y="118095"/>
                    </a:lnTo>
                    <a:cubicBezTo>
                      <a:pt x="0" y="52873"/>
                      <a:pt x="52873" y="0"/>
                      <a:pt x="118095" y="0"/>
                    </a:cubicBezTo>
                    <a:lnTo>
                      <a:pt x="1358095" y="0"/>
                    </a:lnTo>
                    <a:cubicBezTo>
                      <a:pt x="1423318" y="0"/>
                      <a:pt x="1476191" y="52873"/>
                      <a:pt x="1476191" y="118095"/>
                    </a:cubicBezTo>
                    <a:lnTo>
                      <a:pt x="1476191" y="1231618"/>
                    </a:lnTo>
                    <a:close/>
                  </a:path>
                </a:pathLst>
              </a:custGeom>
              <a:solidFill>
                <a:srgbClr val="12666D"/>
              </a:solidFill>
            </p:spPr>
          </p:sp>
        </p:grp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3608616" flipH="1" flipV="1">
            <a:off x="-990924" y="-1825854"/>
            <a:ext cx="4508247" cy="4114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3608616" flipH="1" flipV="1">
            <a:off x="15077037" y="7361862"/>
            <a:ext cx="4508247" cy="41148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8268" y="8486951"/>
            <a:ext cx="2089863" cy="1542699"/>
            <a:chOff x="0" y="0"/>
            <a:chExt cx="2786484" cy="2056932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786484" cy="2056932"/>
            </a:xfrm>
            <a:prstGeom prst="rect">
              <a:avLst/>
            </a:prstGeom>
          </p:spPr>
        </p:pic>
        <p:sp>
          <p:nvSpPr>
            <p:cNvPr id="6" name="TextBox 6"/>
            <p:cNvSpPr txBox="1"/>
            <p:nvPr/>
          </p:nvSpPr>
          <p:spPr>
            <a:xfrm>
              <a:off x="568547" y="854331"/>
              <a:ext cx="1564566" cy="6258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47"/>
                </a:lnSpc>
                <a:spcBef>
                  <a:spcPct val="0"/>
                </a:spcBef>
              </a:pPr>
              <a:r>
                <a:rPr lang="en-US" sz="2819">
                  <a:solidFill>
                    <a:srgbClr val="12666D"/>
                  </a:solidFill>
                  <a:latin typeface="Ossem Rust"/>
                </a:rPr>
                <a:t>ORION</a:t>
              </a: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5985595" y="1019175"/>
            <a:ext cx="1273705" cy="3902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000"/>
              </a:lnSpc>
            </a:pPr>
            <a:r>
              <a:rPr lang="en-US" sz="2500">
                <a:solidFill>
                  <a:srgbClr val="FFFFFF"/>
                </a:solidFill>
                <a:latin typeface="HK Grotesk Medium"/>
              </a:rPr>
              <a:t>01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818798" y="3210724"/>
            <a:ext cx="7751013" cy="4458356"/>
            <a:chOff x="0" y="0"/>
            <a:chExt cx="10334684" cy="5944475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0334684" cy="579209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170232" y="343191"/>
              <a:ext cx="9994219" cy="5601284"/>
            </a:xfrm>
            <a:prstGeom prst="rect">
              <a:avLst/>
            </a:prstGeom>
          </p:spPr>
        </p:pic>
      </p:grpSp>
      <p:sp>
        <p:nvSpPr>
          <p:cNvPr id="11" name="TextBox 11"/>
          <p:cNvSpPr txBox="1"/>
          <p:nvPr/>
        </p:nvSpPr>
        <p:spPr>
          <a:xfrm>
            <a:off x="9291520" y="4754098"/>
            <a:ext cx="7177682" cy="17110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045"/>
              </a:lnSpc>
              <a:spcBef>
                <a:spcPct val="0"/>
              </a:spcBef>
            </a:pPr>
            <a:r>
              <a:rPr lang="en-US" sz="10032">
                <a:solidFill>
                  <a:srgbClr val="000000"/>
                </a:solidFill>
                <a:latin typeface="Tomorrow"/>
              </a:rPr>
              <a:t>PULSATRIX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32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3608616" flipH="1" flipV="1">
            <a:off x="-1225424" y="-2135479"/>
            <a:ext cx="4508247" cy="4114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4939790" flipH="1" flipV="1">
            <a:off x="15441291" y="8187529"/>
            <a:ext cx="4508247" cy="4114800"/>
          </a:xfrm>
          <a:prstGeom prst="rect">
            <a:avLst/>
          </a:prstGeom>
        </p:spPr>
      </p:pic>
      <p:sp>
        <p:nvSpPr>
          <p:cNvPr id="6" name="AutoShape 6"/>
          <p:cNvSpPr/>
          <p:nvPr/>
        </p:nvSpPr>
        <p:spPr>
          <a:xfrm>
            <a:off x="6646064" y="1409472"/>
            <a:ext cx="5458965" cy="0"/>
          </a:xfrm>
          <a:prstGeom prst="line">
            <a:avLst/>
          </a:prstGeom>
          <a:ln w="95250" cap="rnd">
            <a:solidFill>
              <a:srgbClr val="12666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TextBox 7"/>
          <p:cNvSpPr txBox="1"/>
          <p:nvPr/>
        </p:nvSpPr>
        <p:spPr>
          <a:xfrm>
            <a:off x="5692366" y="409347"/>
            <a:ext cx="7366360" cy="1000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26"/>
              </a:lnSpc>
            </a:pPr>
            <a:r>
              <a:rPr lang="en-US" sz="6521">
                <a:solidFill>
                  <a:srgbClr val="F0EEED"/>
                </a:solidFill>
                <a:latin typeface="HK Grotesk Bold"/>
              </a:rPr>
              <a:t>STORYBOARD</a:t>
            </a:r>
          </a:p>
        </p:txBody>
      </p:sp>
      <p:pic>
        <p:nvPicPr>
          <p:cNvPr id="67" name="Imagem 66">
            <a:extLst>
              <a:ext uri="{FF2B5EF4-FFF2-40B4-BE49-F238E27FC236}">
                <a16:creationId xmlns:a16="http://schemas.microsoft.com/office/drawing/2014/main" id="{078801D4-5CE4-4EE7-BFDE-77F8037178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200" y="2311900"/>
            <a:ext cx="15490552" cy="651089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3608616" flipH="1" flipV="1">
            <a:off x="-1834856" y="-2042672"/>
            <a:ext cx="4508247" cy="41148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8268" y="8486951"/>
            <a:ext cx="2089863" cy="1542699"/>
            <a:chOff x="0" y="0"/>
            <a:chExt cx="2786484" cy="2056932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786484" cy="2056932"/>
            </a:xfrm>
            <a:prstGeom prst="rect">
              <a:avLst/>
            </a:prstGeom>
          </p:spPr>
        </p:pic>
        <p:sp>
          <p:nvSpPr>
            <p:cNvPr id="5" name="TextBox 5"/>
            <p:cNvSpPr txBox="1"/>
            <p:nvPr/>
          </p:nvSpPr>
          <p:spPr>
            <a:xfrm>
              <a:off x="568547" y="854331"/>
              <a:ext cx="1564566" cy="6258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47"/>
                </a:lnSpc>
                <a:spcBef>
                  <a:spcPct val="0"/>
                </a:spcBef>
              </a:pPr>
              <a:r>
                <a:rPr lang="en-US" sz="2819">
                  <a:solidFill>
                    <a:srgbClr val="12666D"/>
                  </a:solidFill>
                  <a:latin typeface="Ossem Rust"/>
                </a:rPr>
                <a:t>ORION</a:t>
              </a:r>
            </a:p>
          </p:txBody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028700" y="2166600"/>
            <a:ext cx="16143129" cy="7863049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4475740" flipH="1" flipV="1">
            <a:off x="15680832" y="8229600"/>
            <a:ext cx="4508247" cy="41148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3788690" y="356760"/>
            <a:ext cx="10710620" cy="1000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26"/>
              </a:lnSpc>
            </a:pPr>
            <a:r>
              <a:rPr lang="en-US" sz="6521">
                <a:solidFill>
                  <a:srgbClr val="3F3F42"/>
                </a:solidFill>
                <a:latin typeface="HK Grotesk Bold"/>
              </a:rPr>
              <a:t>HLD - HIGH LEVEL DESIGN</a:t>
            </a:r>
          </a:p>
        </p:txBody>
      </p:sp>
      <p:sp>
        <p:nvSpPr>
          <p:cNvPr id="9" name="AutoShape 9"/>
          <p:cNvSpPr/>
          <p:nvPr/>
        </p:nvSpPr>
        <p:spPr>
          <a:xfrm>
            <a:off x="3956805" y="1356885"/>
            <a:ext cx="10542504" cy="0"/>
          </a:xfrm>
          <a:prstGeom prst="line">
            <a:avLst/>
          </a:prstGeom>
          <a:ln w="95250" cap="rnd">
            <a:solidFill>
              <a:srgbClr val="12666D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3608616" flipH="1" flipV="1">
            <a:off x="-990924" y="-1825854"/>
            <a:ext cx="4508247" cy="4114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3608616" flipH="1" flipV="1">
            <a:off x="15077037" y="7361862"/>
            <a:ext cx="4508247" cy="41148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320581" y="8923105"/>
            <a:ext cx="1725176" cy="992315"/>
            <a:chOff x="0" y="0"/>
            <a:chExt cx="2300234" cy="1323087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300234" cy="1289172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7889" y="76385"/>
              <a:ext cx="2224455" cy="1246701"/>
            </a:xfrm>
            <a:prstGeom prst="rect">
              <a:avLst/>
            </a:prstGeom>
          </p:spPr>
        </p:pic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059200" y="3904090"/>
            <a:ext cx="2502514" cy="250251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6886139" y="4190424"/>
            <a:ext cx="2981502" cy="1929845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14238922" y="4004596"/>
            <a:ext cx="1357878" cy="2115673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5985595" y="1019175"/>
            <a:ext cx="1273705" cy="3902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000"/>
              </a:lnSpc>
            </a:pPr>
            <a:r>
              <a:rPr lang="en-US" sz="2500">
                <a:solidFill>
                  <a:srgbClr val="FFFFFF"/>
                </a:solidFill>
                <a:latin typeface="HK Grotesk Medium"/>
              </a:rPr>
              <a:t>01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619560" y="6877172"/>
            <a:ext cx="1249482" cy="7468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968"/>
              </a:lnSpc>
            </a:pPr>
            <a:r>
              <a:rPr lang="en-US" sz="4590">
                <a:solidFill>
                  <a:srgbClr val="191824"/>
                </a:solidFill>
                <a:latin typeface="HK Grotesk Medium"/>
              </a:rPr>
              <a:t>CPU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672119" y="6796264"/>
            <a:ext cx="1277231" cy="7418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967"/>
              </a:lnSpc>
            </a:pPr>
            <a:r>
              <a:rPr lang="en-US" sz="4590">
                <a:solidFill>
                  <a:srgbClr val="191824"/>
                </a:solidFill>
                <a:latin typeface="HK Grotesk Medium"/>
              </a:rPr>
              <a:t>RAM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021470" y="6804966"/>
            <a:ext cx="4207330" cy="733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82"/>
              </a:lnSpc>
            </a:pPr>
            <a:r>
              <a:rPr lang="en-US" sz="4525">
                <a:solidFill>
                  <a:srgbClr val="191824"/>
                </a:solidFill>
                <a:latin typeface="HK Grotesk Medium"/>
              </a:rPr>
              <a:t>TEMPERATURA</a:t>
            </a:r>
          </a:p>
        </p:txBody>
      </p:sp>
      <p:sp>
        <p:nvSpPr>
          <p:cNvPr id="14" name="AutoShape 14"/>
          <p:cNvSpPr/>
          <p:nvPr/>
        </p:nvSpPr>
        <p:spPr>
          <a:xfrm>
            <a:off x="5692366" y="1641018"/>
            <a:ext cx="7366360" cy="0"/>
          </a:xfrm>
          <a:prstGeom prst="line">
            <a:avLst/>
          </a:prstGeom>
          <a:ln w="95250" cap="rnd">
            <a:solidFill>
              <a:srgbClr val="12666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TextBox 15"/>
          <p:cNvSpPr txBox="1"/>
          <p:nvPr/>
        </p:nvSpPr>
        <p:spPr>
          <a:xfrm>
            <a:off x="5692366" y="409347"/>
            <a:ext cx="7366360" cy="1000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26"/>
              </a:lnSpc>
            </a:pPr>
            <a:r>
              <a:rPr lang="en-US" sz="6521">
                <a:solidFill>
                  <a:srgbClr val="3F3F42"/>
                </a:solidFill>
                <a:latin typeface="HK Grotesk Bold"/>
              </a:rPr>
              <a:t>MONITORAMENTO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802</Words>
  <Application>Microsoft Office PowerPoint</Application>
  <PresentationFormat>Personalizar</PresentationFormat>
  <Paragraphs>171</Paragraphs>
  <Slides>23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13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23</vt:i4>
      </vt:variant>
    </vt:vector>
  </HeadingPairs>
  <TitlesOfParts>
    <vt:vector size="37" baseType="lpstr">
      <vt:lpstr>Open Sans Light</vt:lpstr>
      <vt:lpstr>HK Grotesk Bold</vt:lpstr>
      <vt:lpstr>Open Sans Bold</vt:lpstr>
      <vt:lpstr>Open Sans</vt:lpstr>
      <vt:lpstr>Tomorrow Bold</vt:lpstr>
      <vt:lpstr>Comfortaa Bold</vt:lpstr>
      <vt:lpstr>HK Grotesk Medium</vt:lpstr>
      <vt:lpstr>Calibri</vt:lpstr>
      <vt:lpstr>Tomorrow</vt:lpstr>
      <vt:lpstr>Arial</vt:lpstr>
      <vt:lpstr>Ossem Rust</vt:lpstr>
      <vt:lpstr>Aileron Regular</vt:lpstr>
      <vt:lpstr>Arimo Bold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 futuro do transporte</dc:title>
  <dc:creator>Giovanna Melo</dc:creator>
  <cp:lastModifiedBy>Giovanna Melo</cp:lastModifiedBy>
  <cp:revision>2</cp:revision>
  <dcterms:created xsi:type="dcterms:W3CDTF">2006-08-16T00:00:00Z</dcterms:created>
  <dcterms:modified xsi:type="dcterms:W3CDTF">2021-09-07T17:03:43Z</dcterms:modified>
  <dc:identifier>DAEoVMEF1Ho</dc:identifier>
</cp:coreProperties>
</file>